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7" r:id="rId4"/>
    <p:sldId id="256" r:id="rId5"/>
    <p:sldId id="260" r:id="rId6"/>
    <p:sldId id="262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00000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29%20&#1082;&#1072;&#1073;\Desktop\17.%20Track%2017.mp3" TargetMode="External"/><Relationship Id="rId5" Type="http://schemas.openxmlformats.org/officeDocument/2006/relationships/image" Target="../media/image3.gif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17. Track 17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5362" name="Picture 2" descr="http://puzzleua.com/images/02122b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FF9"/>
              </a:clrFrom>
              <a:clrTo>
                <a:srgbClr val="FEFF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1556792"/>
            <a:ext cx="7920880" cy="5112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4" name="Picture 4" descr="http://liubavyshka.ru/_ph/135/1/869136595.jpg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39952" y="4077072"/>
            <a:ext cx="1304925" cy="141922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979712" y="0"/>
            <a:ext cx="5490093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</a:rPr>
              <a:t>Х</a:t>
            </a:r>
            <a:r>
              <a:rPr lang="ru-RU" sz="7200" b="1" dirty="0" smtClean="0">
                <a:solidFill>
                  <a:srgbClr val="C00000"/>
                </a:solidFill>
              </a:rPr>
              <a:t>Æ</a:t>
            </a:r>
            <a:r>
              <a:rPr lang="ru-RU" sz="7200" b="1" u="sng" dirty="0" smtClean="0">
                <a:solidFill>
                  <a:srgbClr val="002060"/>
                </a:solidFill>
              </a:rPr>
              <a:t>ДЗ</a:t>
            </a:r>
            <a:r>
              <a:rPr lang="ru-RU" sz="7200" b="1" dirty="0" smtClean="0">
                <a:solidFill>
                  <a:srgbClr val="C00000"/>
                </a:solidFill>
              </a:rPr>
              <a:t>А</a:t>
            </a:r>
            <a:r>
              <a:rPr lang="ru-RU" sz="7200" b="1" dirty="0" smtClean="0">
                <a:solidFill>
                  <a:srgbClr val="002060"/>
                </a:solidFill>
              </a:rPr>
              <a:t>Р</a:t>
            </a:r>
            <a:r>
              <a:rPr lang="ru-RU" sz="7200" b="1" dirty="0" smtClean="0">
                <a:solidFill>
                  <a:srgbClr val="C00000"/>
                </a:solidFill>
              </a:rPr>
              <a:t>О</a:t>
            </a:r>
            <a:r>
              <a:rPr lang="ru-RU" sz="7200" b="1" dirty="0" smtClean="0">
                <a:solidFill>
                  <a:srgbClr val="002060"/>
                </a:solidFill>
              </a:rPr>
              <a:t>Н  </a:t>
            </a:r>
          </a:p>
          <a:p>
            <a:pPr algn="ctr"/>
            <a:r>
              <a:rPr lang="ru-RU" sz="7200" b="1" dirty="0" smtClean="0">
                <a:solidFill>
                  <a:srgbClr val="002060"/>
                </a:solidFill>
              </a:rPr>
              <a:t>Ц</a:t>
            </a:r>
            <a:r>
              <a:rPr lang="ru-RU" sz="7200" b="1" dirty="0" smtClean="0">
                <a:solidFill>
                  <a:srgbClr val="C00000"/>
                </a:solidFill>
              </a:rPr>
              <a:t>Æ</a:t>
            </a:r>
            <a:r>
              <a:rPr lang="ru-RU" sz="7200" b="1" dirty="0" smtClean="0">
                <a:solidFill>
                  <a:srgbClr val="002060"/>
                </a:solidFill>
              </a:rPr>
              <a:t>Р</a:t>
            </a:r>
            <a:r>
              <a:rPr lang="ru-RU" sz="7200" b="1" dirty="0" smtClean="0">
                <a:solidFill>
                  <a:srgbClr val="C00000"/>
                </a:solidFill>
              </a:rPr>
              <a:t>Æ</a:t>
            </a:r>
            <a:r>
              <a:rPr lang="ru-RU" sz="7200" b="1" dirty="0" smtClean="0">
                <a:solidFill>
                  <a:srgbClr val="002060"/>
                </a:solidFill>
              </a:rPr>
              <a:t>Г</a:t>
            </a:r>
            <a:r>
              <a:rPr lang="ru-RU" sz="7200" b="1" dirty="0" smtClean="0">
                <a:solidFill>
                  <a:srgbClr val="C00000"/>
                </a:solidFill>
              </a:rPr>
              <a:t>О</a:t>
            </a:r>
            <a:r>
              <a:rPr lang="ru-RU" sz="7200" b="1" dirty="0" smtClean="0">
                <a:solidFill>
                  <a:srgbClr val="002060"/>
                </a:solidFill>
              </a:rPr>
              <a:t>ЙТ</a:t>
            </a:r>
            <a:r>
              <a:rPr lang="ru-RU" sz="7200" b="1" dirty="0" smtClean="0">
                <a:solidFill>
                  <a:srgbClr val="C00000"/>
                </a:solidFill>
              </a:rPr>
              <a:t>Æ</a:t>
            </a:r>
            <a:endParaRPr lang="ru-RU" sz="7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5271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AutoShape 4" descr="Картинки по запросу корова гиф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2" name="Picture 6" descr="http://madrasah2.ru/wp-content/uploads/2012/09/%D0%9A%D0%BE%D1%80%D0%BE%D0%B2%D0%B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96752"/>
            <a:ext cx="5616624" cy="389474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139952" y="4653136"/>
            <a:ext cx="269734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 smtClean="0"/>
              <a:t>  </a:t>
            </a:r>
            <a:r>
              <a:rPr lang="ru-RU" sz="7200" b="1" dirty="0" smtClean="0">
                <a:solidFill>
                  <a:srgbClr val="002060"/>
                </a:solidFill>
              </a:rPr>
              <a:t>ХЪ</a:t>
            </a:r>
            <a:r>
              <a:rPr lang="ru-RU" sz="7200" b="1" dirty="0" smtClean="0">
                <a:solidFill>
                  <a:srgbClr val="FF0000"/>
                </a:solidFill>
              </a:rPr>
              <a:t>У</a:t>
            </a:r>
            <a:r>
              <a:rPr lang="ru-RU" sz="7200" b="1" dirty="0" smtClean="0">
                <a:solidFill>
                  <a:srgbClr val="002060"/>
                </a:solidFill>
              </a:rPr>
              <a:t>Г</a:t>
            </a:r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260648"/>
            <a:ext cx="6370655" cy="36625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  <a:latin typeface="+mj-lt"/>
              </a:rPr>
              <a:t>МÆНÆ  АЙ  У …</a:t>
            </a:r>
          </a:p>
          <a:p>
            <a:r>
              <a:rPr lang="ru-RU" sz="7200" b="1" dirty="0" smtClean="0">
                <a:solidFill>
                  <a:srgbClr val="002060"/>
                </a:solidFill>
                <a:latin typeface="+mj-lt"/>
              </a:rPr>
              <a:t>                            </a:t>
            </a:r>
          </a:p>
          <a:p>
            <a:r>
              <a:rPr lang="ru-RU" sz="7200" b="1" dirty="0" smtClean="0">
                <a:solidFill>
                  <a:srgbClr val="002060"/>
                </a:solidFill>
                <a:latin typeface="+mj-lt"/>
              </a:rPr>
              <a:t>                           </a:t>
            </a:r>
            <a:r>
              <a:rPr lang="ru-RU" sz="8800" b="1" dirty="0" smtClean="0">
                <a:solidFill>
                  <a:srgbClr val="002060"/>
                </a:solidFill>
                <a:latin typeface="+mj-lt"/>
              </a:rPr>
              <a:t>?</a:t>
            </a:r>
            <a:endParaRPr lang="ru-RU" sz="8800" b="1" dirty="0">
              <a:solidFill>
                <a:srgbClr val="002060"/>
              </a:solidFill>
              <a:latin typeface="+mj-lt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www.vectory.ru/products_pictures/korova00702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8" y="2564904"/>
            <a:ext cx="3600400" cy="2896688"/>
          </a:xfrm>
          <a:prstGeom prst="rect">
            <a:avLst/>
          </a:prstGeom>
          <a:noFill/>
        </p:spPr>
      </p:pic>
      <p:pic>
        <p:nvPicPr>
          <p:cNvPr id="5" name="Picture 6" descr="http://madrasah2.ru/wp-content/uploads/2012/09/%D0%9A%D0%BE%D1%80%D0%BE%D0%B2%D0%B0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60648"/>
            <a:ext cx="3426821" cy="237626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990858" y="548680"/>
            <a:ext cx="515314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ХЪУГÆН  ИС </a:t>
            </a:r>
            <a:endParaRPr lang="ru-RU" sz="7200" b="1" dirty="0">
              <a:solidFill>
                <a:srgbClr val="00206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36096" y="4797152"/>
            <a:ext cx="213039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Р</a:t>
            </a:r>
            <a:r>
              <a:rPr lang="ru-RU" sz="72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О</a:t>
            </a:r>
            <a:r>
              <a:rPr lang="ru-RU" sz="72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Д</a:t>
            </a:r>
            <a:endParaRPr lang="ru-RU" sz="7200" b="1" dirty="0">
              <a:solidFill>
                <a:srgbClr val="00206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56176" y="3284984"/>
            <a:ext cx="70724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rgbClr val="002060"/>
                </a:solidFill>
              </a:rPr>
              <a:t>?</a:t>
            </a:r>
            <a:endParaRPr lang="ru-RU" sz="8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AutoShape 6" descr="Картинки по запросу рисунок корова и теленок мультяшны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Картинки по запросу рисунок корова и теленок мультяшны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Picture 2" descr="http://www.picgifs.com/clip-art/farm/cows/clip-art-cows-28539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1700808"/>
            <a:ext cx="4680520" cy="3547085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3347864" y="692696"/>
            <a:ext cx="55446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  <a:latin typeface="+mj-lt"/>
              </a:rPr>
              <a:t>ХЪУГ  ДÆТТЫ</a:t>
            </a:r>
            <a:endParaRPr lang="ru-RU" sz="72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56176" y="2708920"/>
            <a:ext cx="70724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 smtClean="0">
                <a:solidFill>
                  <a:srgbClr val="002060"/>
                </a:solidFill>
              </a:rPr>
              <a:t>?</a:t>
            </a:r>
            <a:endParaRPr lang="ru-RU" sz="8800" b="1" dirty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499992" y="4581128"/>
            <a:ext cx="309847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  <a:latin typeface="+mj-lt"/>
              </a:rPr>
              <a:t>Æ</a:t>
            </a:r>
            <a:r>
              <a:rPr lang="ru-RU" sz="7200" b="1" dirty="0" smtClean="0">
                <a:solidFill>
                  <a:srgbClr val="002060"/>
                </a:solidFill>
                <a:latin typeface="+mj-lt"/>
              </a:rPr>
              <a:t>ХС</a:t>
            </a:r>
            <a:r>
              <a:rPr lang="ru-RU" sz="7200" b="1" dirty="0" smtClean="0">
                <a:solidFill>
                  <a:srgbClr val="C00000"/>
                </a:solidFill>
                <a:latin typeface="+mj-lt"/>
              </a:rPr>
              <a:t>Ы</a:t>
            </a:r>
            <a:r>
              <a:rPr lang="ru-RU" sz="7200" b="1" dirty="0" smtClean="0">
                <a:solidFill>
                  <a:srgbClr val="002060"/>
                </a:solidFill>
                <a:latin typeface="+mj-lt"/>
              </a:rPr>
              <a:t>Р</a:t>
            </a:r>
            <a:endParaRPr lang="ru-RU" sz="7200" b="1" dirty="0">
              <a:latin typeface="+mj-lt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  <a:latin typeface="+mj-lt"/>
              </a:rPr>
              <a:t>ÆХСЫРÆЙ  КÆНЫНЦ</a:t>
            </a:r>
            <a:endParaRPr lang="ru-RU" sz="72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80112" y="2060848"/>
            <a:ext cx="70724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 smtClean="0">
                <a:solidFill>
                  <a:srgbClr val="002060"/>
                </a:solidFill>
                <a:latin typeface="+mj-lt"/>
              </a:rPr>
              <a:t>?</a:t>
            </a:r>
            <a:endParaRPr lang="ru-RU" sz="88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17410" name="AutoShape 2" descr="Картинки по запросу сыр гиф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2" name="Picture 4" descr="http://img0.joyreactor.cc/pics/post/%D1%81%D1%8B%D1%80-%D0%BF%D0%B5%D1%81%D0%BE%D1%87%D0%BD%D0%B8%D1%86%D0%B0-1231802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241" b="9945"/>
          <a:stretch>
            <a:fillRect/>
          </a:stretch>
        </p:blipFill>
        <p:spPr bwMode="auto">
          <a:xfrm>
            <a:off x="683568" y="1700808"/>
            <a:ext cx="3816424" cy="381642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499992" y="4653136"/>
            <a:ext cx="249459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</a:rPr>
              <a:t>Ц</a:t>
            </a:r>
            <a:r>
              <a:rPr lang="ru-RU" sz="7200" b="1" dirty="0" smtClean="0">
                <a:solidFill>
                  <a:srgbClr val="C00000"/>
                </a:solidFill>
              </a:rPr>
              <a:t>Ы</a:t>
            </a:r>
            <a:r>
              <a:rPr lang="ru-RU" sz="7200" b="1" dirty="0" smtClean="0">
                <a:solidFill>
                  <a:srgbClr val="002060"/>
                </a:solidFill>
              </a:rPr>
              <a:t>ХТ</a:t>
            </a:r>
            <a:endParaRPr lang="ru-RU" sz="7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scorpionse.ucoz.ru/_si/0/4162178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132856"/>
            <a:ext cx="5288526" cy="316835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99592" y="476672"/>
            <a:ext cx="763284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</a:rPr>
              <a:t>МÆНÆ  АЙ  У</a:t>
            </a:r>
          </a:p>
          <a:p>
            <a:r>
              <a:rPr lang="ru-RU" sz="7200" b="1" dirty="0" smtClean="0">
                <a:solidFill>
                  <a:srgbClr val="002060"/>
                </a:solidFill>
              </a:rPr>
              <a:t>                       </a:t>
            </a:r>
          </a:p>
          <a:p>
            <a:r>
              <a:rPr lang="ru-RU" sz="7200" b="1" dirty="0" smtClean="0">
                <a:solidFill>
                  <a:srgbClr val="002060"/>
                </a:solidFill>
              </a:rPr>
              <a:t>                            </a:t>
            </a:r>
            <a:r>
              <a:rPr lang="ru-RU" sz="9600" b="1" dirty="0" smtClean="0">
                <a:solidFill>
                  <a:srgbClr val="002060"/>
                </a:solidFill>
              </a:rPr>
              <a:t>?</a:t>
            </a:r>
            <a:endParaRPr lang="ru-RU" sz="96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76056" y="4869160"/>
            <a:ext cx="265970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</a:rPr>
              <a:t>Г</a:t>
            </a:r>
            <a:r>
              <a:rPr lang="ru-RU" sz="7200" b="1" dirty="0" smtClean="0">
                <a:solidFill>
                  <a:srgbClr val="C00000"/>
                </a:solidFill>
              </a:rPr>
              <a:t>Æ</a:t>
            </a:r>
            <a:r>
              <a:rPr lang="ru-RU" sz="7200" b="1" dirty="0" smtClean="0">
                <a:solidFill>
                  <a:srgbClr val="002060"/>
                </a:solidFill>
              </a:rPr>
              <a:t>Д</a:t>
            </a:r>
            <a:r>
              <a:rPr lang="ru-RU" sz="7200" b="1" dirty="0" smtClean="0">
                <a:solidFill>
                  <a:srgbClr val="C00000"/>
                </a:solidFill>
              </a:rPr>
              <a:t>Ы</a:t>
            </a:r>
            <a:endParaRPr lang="ru-RU" sz="7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://kartinki-vernisazh.ru/_ph/11/1/57998330.jpg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2780928"/>
            <a:ext cx="2232248" cy="2337048"/>
          </a:xfrm>
          <a:prstGeom prst="rect">
            <a:avLst/>
          </a:prstGeom>
          <a:noFill/>
        </p:spPr>
      </p:pic>
      <p:pic>
        <p:nvPicPr>
          <p:cNvPr id="5" name="Picture 2" descr="http://scorpionse.ucoz.ru/_si/0/4162178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340768"/>
            <a:ext cx="4206782" cy="252028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259632" y="260648"/>
            <a:ext cx="69847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</a:rPr>
              <a:t>ГÆДЫЙÆН  ИС</a:t>
            </a:r>
          </a:p>
          <a:p>
            <a:r>
              <a:rPr lang="ru-RU" sz="7200" b="1" dirty="0" smtClean="0">
                <a:solidFill>
                  <a:srgbClr val="002060"/>
                </a:solidFill>
              </a:rPr>
              <a:t>                  </a:t>
            </a:r>
            <a:r>
              <a:rPr lang="ru-RU" sz="8800" b="1" dirty="0" smtClean="0">
                <a:solidFill>
                  <a:srgbClr val="002060"/>
                </a:solidFill>
              </a:rPr>
              <a:t>?</a:t>
            </a:r>
            <a:endParaRPr lang="ru-RU" sz="8800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5157192"/>
            <a:ext cx="819487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</a:rPr>
              <a:t>Г</a:t>
            </a:r>
            <a:r>
              <a:rPr lang="ru-RU" sz="7200" b="1" dirty="0" smtClean="0">
                <a:solidFill>
                  <a:srgbClr val="C00000"/>
                </a:solidFill>
              </a:rPr>
              <a:t>Æ</a:t>
            </a:r>
            <a:r>
              <a:rPr lang="ru-RU" sz="7200" b="1" dirty="0" smtClean="0">
                <a:solidFill>
                  <a:srgbClr val="002060"/>
                </a:solidFill>
              </a:rPr>
              <a:t>Д</a:t>
            </a:r>
            <a:r>
              <a:rPr lang="ru-RU" sz="7200" b="1" dirty="0" smtClean="0">
                <a:solidFill>
                  <a:srgbClr val="C00000"/>
                </a:solidFill>
              </a:rPr>
              <a:t>Ы</a:t>
            </a:r>
            <a:r>
              <a:rPr lang="ru-RU" sz="7200" b="1" dirty="0" smtClean="0">
                <a:solidFill>
                  <a:srgbClr val="002060"/>
                </a:solidFill>
              </a:rPr>
              <a:t>Й</a:t>
            </a:r>
            <a:r>
              <a:rPr lang="ru-RU" sz="7200" b="1" dirty="0" smtClean="0">
                <a:solidFill>
                  <a:srgbClr val="C00000"/>
                </a:solidFill>
              </a:rPr>
              <a:t>Ы</a:t>
            </a:r>
            <a:r>
              <a:rPr lang="ru-RU" sz="7200" b="1" dirty="0" smtClean="0">
                <a:solidFill>
                  <a:srgbClr val="002060"/>
                </a:solidFill>
              </a:rPr>
              <a:t>  Л</a:t>
            </a:r>
            <a:r>
              <a:rPr lang="ru-RU" sz="7200" b="1" dirty="0" smtClean="0">
                <a:solidFill>
                  <a:srgbClr val="C00000"/>
                </a:solidFill>
              </a:rPr>
              <a:t>Æ</a:t>
            </a:r>
            <a:r>
              <a:rPr lang="ru-RU" sz="7200" b="1" u="sng" dirty="0" smtClean="0">
                <a:solidFill>
                  <a:srgbClr val="002060"/>
                </a:solidFill>
              </a:rPr>
              <a:t>ПП</a:t>
            </a:r>
            <a:r>
              <a:rPr lang="ru-RU" sz="7200" b="1" dirty="0" smtClean="0">
                <a:solidFill>
                  <a:srgbClr val="C00000"/>
                </a:solidFill>
              </a:rPr>
              <a:t>Ы</a:t>
            </a:r>
            <a:r>
              <a:rPr lang="ru-RU" sz="7200" b="1" dirty="0" smtClean="0">
                <a:solidFill>
                  <a:srgbClr val="002060"/>
                </a:solidFill>
              </a:rPr>
              <a:t>Н</a:t>
            </a:r>
            <a:endParaRPr lang="ru-RU" sz="72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zooclub.ru/attach/fotogal/anima/28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132856"/>
            <a:ext cx="5328592" cy="381642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332656"/>
            <a:ext cx="80648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</a:rPr>
              <a:t>МÆНÆ  АЙ  У</a:t>
            </a:r>
          </a:p>
          <a:p>
            <a:r>
              <a:rPr lang="ru-RU" sz="7200" b="1" dirty="0" smtClean="0">
                <a:solidFill>
                  <a:srgbClr val="002060"/>
                </a:solidFill>
              </a:rPr>
              <a:t>               </a:t>
            </a:r>
            <a:r>
              <a:rPr lang="ru-RU" sz="8800" b="1" dirty="0" smtClean="0">
                <a:solidFill>
                  <a:srgbClr val="002060"/>
                </a:solidFill>
              </a:rPr>
              <a:t>?</a:t>
            </a:r>
            <a:endParaRPr lang="ru-RU" sz="88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56176" y="4005064"/>
            <a:ext cx="192232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</a:rPr>
              <a:t>Б</a:t>
            </a:r>
            <a:r>
              <a:rPr lang="ru-RU" sz="7200" b="1" dirty="0" smtClean="0">
                <a:solidFill>
                  <a:srgbClr val="C00000"/>
                </a:solidFill>
              </a:rPr>
              <a:t>Æ</a:t>
            </a:r>
            <a:r>
              <a:rPr lang="ru-RU" sz="7200" b="1" dirty="0" smtClean="0">
                <a:solidFill>
                  <a:srgbClr val="002060"/>
                </a:solidFill>
              </a:rPr>
              <a:t>Х</a:t>
            </a:r>
            <a:endParaRPr lang="ru-RU" sz="72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s-marshak.ru/art/post/lebedev/lebedev1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9FEF8"/>
              </a:clrFrom>
              <a:clrTo>
                <a:srgbClr val="F9FE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112" y="1772816"/>
            <a:ext cx="2448272" cy="3326457"/>
          </a:xfrm>
          <a:prstGeom prst="rect">
            <a:avLst/>
          </a:prstGeom>
          <a:noFill/>
        </p:spPr>
      </p:pic>
      <p:pic>
        <p:nvPicPr>
          <p:cNvPr id="3" name="Picture 4" descr="http://www.zooclub.ru/attach/fotogal/anima/28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412776"/>
            <a:ext cx="4608512" cy="322489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63688" y="620688"/>
            <a:ext cx="5144357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</a:rPr>
              <a:t>Б</a:t>
            </a:r>
            <a:r>
              <a:rPr lang="ru-RU" sz="7200" b="1" dirty="0" smtClean="0">
                <a:solidFill>
                  <a:srgbClr val="C00000"/>
                </a:solidFill>
              </a:rPr>
              <a:t>Æ</a:t>
            </a:r>
            <a:r>
              <a:rPr lang="ru-RU" sz="7200" b="1" dirty="0" smtClean="0">
                <a:solidFill>
                  <a:srgbClr val="002060"/>
                </a:solidFill>
              </a:rPr>
              <a:t>Х</a:t>
            </a:r>
            <a:r>
              <a:rPr lang="ru-RU" sz="7200" b="1" dirty="0" smtClean="0">
                <a:solidFill>
                  <a:srgbClr val="C00000"/>
                </a:solidFill>
              </a:rPr>
              <a:t>Æ</a:t>
            </a:r>
            <a:r>
              <a:rPr lang="ru-RU" sz="7200" b="1" dirty="0" smtClean="0">
                <a:solidFill>
                  <a:srgbClr val="002060"/>
                </a:solidFill>
              </a:rPr>
              <a:t>Н</a:t>
            </a:r>
            <a:r>
              <a:rPr lang="ru-RU" sz="7200" b="1" dirty="0" smtClean="0">
                <a:solidFill>
                  <a:srgbClr val="C00000"/>
                </a:solidFill>
              </a:rPr>
              <a:t>  И</a:t>
            </a:r>
            <a:r>
              <a:rPr lang="ru-RU" sz="7200" b="1" dirty="0" smtClean="0">
                <a:solidFill>
                  <a:srgbClr val="002060"/>
                </a:solidFill>
              </a:rPr>
              <a:t>С</a:t>
            </a:r>
            <a:r>
              <a:rPr lang="ru-RU" sz="7200" b="1" dirty="0" smtClean="0">
                <a:solidFill>
                  <a:srgbClr val="C00000"/>
                </a:solidFill>
              </a:rPr>
              <a:t>  </a:t>
            </a:r>
          </a:p>
          <a:p>
            <a:r>
              <a:rPr lang="ru-RU" sz="7200" b="1" dirty="0" smtClean="0">
                <a:solidFill>
                  <a:srgbClr val="C00000"/>
                </a:solidFill>
              </a:rPr>
              <a:t>                    </a:t>
            </a:r>
            <a:r>
              <a:rPr lang="ru-RU" sz="7200" b="1" dirty="0" smtClean="0">
                <a:solidFill>
                  <a:srgbClr val="002060"/>
                </a:solidFill>
              </a:rPr>
              <a:t>?</a:t>
            </a:r>
            <a:endParaRPr lang="ru-RU" sz="72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95936" y="5085184"/>
            <a:ext cx="32466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</a:rPr>
              <a:t>Б</a:t>
            </a:r>
            <a:r>
              <a:rPr lang="ru-RU" sz="7200" b="1" dirty="0" smtClean="0">
                <a:solidFill>
                  <a:srgbClr val="C00000"/>
                </a:solidFill>
              </a:rPr>
              <a:t>А</a:t>
            </a:r>
            <a:r>
              <a:rPr lang="ru-RU" sz="7200" b="1" dirty="0" smtClean="0">
                <a:solidFill>
                  <a:srgbClr val="002060"/>
                </a:solidFill>
              </a:rPr>
              <a:t>ЙР</a:t>
            </a:r>
            <a:r>
              <a:rPr lang="ru-RU" sz="7200" b="1" dirty="0" smtClean="0">
                <a:solidFill>
                  <a:srgbClr val="C00000"/>
                </a:solidFill>
              </a:rPr>
              <a:t>А</a:t>
            </a:r>
            <a:r>
              <a:rPr lang="ru-RU" sz="7200" b="1" dirty="0" smtClean="0">
                <a:solidFill>
                  <a:srgbClr val="002060"/>
                </a:solidFill>
              </a:rPr>
              <a:t>Г</a:t>
            </a:r>
            <a:endParaRPr lang="ru-RU" sz="7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48</Words>
  <Application>Microsoft Office PowerPoint</Application>
  <PresentationFormat>Экран (4:3)</PresentationFormat>
  <Paragraphs>28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29 каб</cp:lastModifiedBy>
  <cp:revision>18</cp:revision>
  <dcterms:created xsi:type="dcterms:W3CDTF">2015-11-11T18:32:33Z</dcterms:created>
  <dcterms:modified xsi:type="dcterms:W3CDTF">2015-12-08T10:54:08Z</dcterms:modified>
</cp:coreProperties>
</file>