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1" r:id="rId2"/>
    <p:sldId id="272" r:id="rId3"/>
    <p:sldId id="256" r:id="rId4"/>
    <p:sldId id="274" r:id="rId5"/>
    <p:sldId id="257" r:id="rId6"/>
    <p:sldId id="258" r:id="rId7"/>
    <p:sldId id="259" r:id="rId8"/>
    <p:sldId id="260" r:id="rId9"/>
    <p:sldId id="261" r:id="rId10"/>
    <p:sldId id="264" r:id="rId11"/>
    <p:sldId id="262" r:id="rId12"/>
    <p:sldId id="263" r:id="rId13"/>
    <p:sldId id="265" r:id="rId14"/>
    <p:sldId id="266" r:id="rId15"/>
    <p:sldId id="269" r:id="rId16"/>
    <p:sldId id="267" r:id="rId17"/>
    <p:sldId id="268" r:id="rId18"/>
    <p:sldId id="270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0" d="100"/>
          <a:sy n="60" d="100"/>
        </p:scale>
        <p:origin x="-1302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14.04.2022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46" y="0"/>
            <a:ext cx="9144000" cy="6858001"/>
          </a:xfrm>
        </p:spPr>
      </p:pic>
      <p:sp>
        <p:nvSpPr>
          <p:cNvPr id="5" name="TextBox 4"/>
          <p:cNvSpPr txBox="1"/>
          <p:nvPr/>
        </p:nvSpPr>
        <p:spPr>
          <a:xfrm>
            <a:off x="1043608" y="620688"/>
            <a:ext cx="65527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МБДОУ «Детский сад комбинированного вида № 180»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275914" y="1412776"/>
            <a:ext cx="662473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Развитие личности ребенка через дидактическую игру </a:t>
            </a: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                     « Чудо-дерево»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504" y="2586203"/>
            <a:ext cx="3203848" cy="427179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TextBox 7"/>
          <p:cNvSpPr txBox="1"/>
          <p:nvPr/>
        </p:nvSpPr>
        <p:spPr>
          <a:xfrm>
            <a:off x="5508104" y="5517232"/>
            <a:ext cx="331392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Выполнили: Китаева И.И.</a:t>
            </a: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                   Канищева Е. М.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851920" y="6453336"/>
            <a:ext cx="17235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Воронеж 2022г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1694909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90" y="-13640"/>
            <a:ext cx="9141510" cy="6856133"/>
          </a:xfr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373253"/>
            <a:ext cx="4104458" cy="547261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39542" y="1373254"/>
            <a:ext cx="4104458" cy="547261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TextBox 7"/>
          <p:cNvSpPr txBox="1"/>
          <p:nvPr/>
        </p:nvSpPr>
        <p:spPr>
          <a:xfrm>
            <a:off x="251520" y="260648"/>
            <a:ext cx="88924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«Разложи картинки в определенной  последовательности, </a:t>
            </a:r>
          </a:p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составь по ним связный рассказ»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2442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"/>
            <a:ext cx="9144000" cy="6858000"/>
          </a:xfr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8345" y="188641"/>
            <a:ext cx="3888432" cy="51845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TextBox 7"/>
          <p:cNvSpPr txBox="1"/>
          <p:nvPr/>
        </p:nvSpPr>
        <p:spPr>
          <a:xfrm>
            <a:off x="4932040" y="341420"/>
            <a:ext cx="4585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«Найди и произнеси  лишний звук 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32040" y="893713"/>
            <a:ext cx="3975906" cy="53012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" name="TextBox 9"/>
          <p:cNvSpPr txBox="1"/>
          <p:nvPr/>
        </p:nvSpPr>
        <p:spPr>
          <a:xfrm>
            <a:off x="1" y="5733256"/>
            <a:ext cx="514806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«Классификация гласных и согласных звуков»</a:t>
            </a:r>
          </a:p>
          <a:p>
            <a:pPr algn="ctr"/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076883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906" y="19008"/>
            <a:ext cx="9125744" cy="6844308"/>
          </a:xfrm>
        </p:spPr>
      </p:pic>
      <p:sp>
        <p:nvSpPr>
          <p:cNvPr id="6" name="TextBox 5"/>
          <p:cNvSpPr txBox="1"/>
          <p:nvPr/>
        </p:nvSpPr>
        <p:spPr>
          <a:xfrm>
            <a:off x="1043608" y="556812"/>
            <a:ext cx="760343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Формирование элементарных математических представлений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956922"/>
            <a:ext cx="3992640" cy="53235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18459" y="1634116"/>
            <a:ext cx="3921900" cy="5229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TextBox 8"/>
          <p:cNvSpPr txBox="1"/>
          <p:nvPr/>
        </p:nvSpPr>
        <p:spPr>
          <a:xfrm>
            <a:off x="0" y="6453336"/>
            <a:ext cx="52184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«Сосчитай сколько яблок» «Выбери цифру»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779913" y="956921"/>
            <a:ext cx="561662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Решение примеров и задач по математике</a:t>
            </a:r>
          </a:p>
          <a:p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168988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931" y="1354536"/>
            <a:ext cx="4083918" cy="54452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24662" y="1354536"/>
            <a:ext cx="4083918" cy="54452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TextBox 7"/>
          <p:cNvSpPr txBox="1"/>
          <p:nvPr/>
        </p:nvSpPr>
        <p:spPr>
          <a:xfrm>
            <a:off x="611560" y="404664"/>
            <a:ext cx="72728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Расширение представлений об окружающем мире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471480" y="804774"/>
            <a:ext cx="67009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«Дорожные знаки: разрешающие и запрещающие»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19919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1"/>
            <a:ext cx="9144001" cy="6858001"/>
          </a:xfrm>
        </p:spPr>
      </p:pic>
      <p:sp>
        <p:nvSpPr>
          <p:cNvPr id="5" name="TextBox 4"/>
          <p:cNvSpPr txBox="1"/>
          <p:nvPr/>
        </p:nvSpPr>
        <p:spPr>
          <a:xfrm>
            <a:off x="1331640" y="476672"/>
            <a:ext cx="66967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Развитие эмоциональной сферы.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119" y="1601416"/>
            <a:ext cx="3813888" cy="50851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09524" y="1601416"/>
            <a:ext cx="3813888" cy="50851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TextBox 7"/>
          <p:cNvSpPr txBox="1"/>
          <p:nvPr/>
        </p:nvSpPr>
        <p:spPr>
          <a:xfrm>
            <a:off x="1619672" y="1196752"/>
            <a:ext cx="49685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«Выбери и назови эмоцию»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20329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4073" y="0"/>
            <a:ext cx="9180717" cy="6885537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600" y="1412776"/>
            <a:ext cx="3975906" cy="53012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04048" y="1542090"/>
            <a:ext cx="3878921" cy="517189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TextBox 6"/>
          <p:cNvSpPr txBox="1"/>
          <p:nvPr/>
        </p:nvSpPr>
        <p:spPr>
          <a:xfrm>
            <a:off x="1763688" y="476672"/>
            <a:ext cx="43204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«Покажи эмоцию»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10801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678" y="-31713"/>
            <a:ext cx="9128322" cy="6846242"/>
          </a:xfrm>
        </p:spPr>
      </p:pic>
      <p:sp>
        <p:nvSpPr>
          <p:cNvPr id="5" name="TextBox 4"/>
          <p:cNvSpPr txBox="1"/>
          <p:nvPr/>
        </p:nvSpPr>
        <p:spPr>
          <a:xfrm>
            <a:off x="611560" y="1052736"/>
            <a:ext cx="7992888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Дидактическая игра «Чудо-дерево» многофункциональна и удобна, ребёнок может легко и быстро прикрепить к нему любую картинку, убрать, заменить, учится классифицировать предметы по общему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понятию.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В эту дидактическую игру можно включить, практически все темы, которые осваиваются детьми дошкольного возраста. Дидактическая игра доставляет детям радость, развивает мышление ,воображение. Способствует формированию базиса его личностной культуры.</a:t>
            </a:r>
          </a:p>
          <a:p>
            <a:pPr algn="ctr"/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596482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252520" cy="6912768"/>
          </a:xfrm>
        </p:spPr>
      </p:pic>
      <p:sp>
        <p:nvSpPr>
          <p:cNvPr id="5" name="TextBox 4"/>
          <p:cNvSpPr txBox="1"/>
          <p:nvPr/>
        </p:nvSpPr>
        <p:spPr>
          <a:xfrm>
            <a:off x="1187624" y="2060848"/>
            <a:ext cx="691276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i="1" dirty="0" smtClean="0"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54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02415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4975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707" y="0"/>
            <a:ext cx="9199032" cy="6973297"/>
          </a:xfrm>
        </p:spPr>
      </p:pic>
      <p:sp>
        <p:nvSpPr>
          <p:cNvPr id="5" name="TextBox 4"/>
          <p:cNvSpPr txBox="1"/>
          <p:nvPr/>
        </p:nvSpPr>
        <p:spPr>
          <a:xfrm>
            <a:off x="755576" y="1196752"/>
            <a:ext cx="3816424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Предлагаем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вашему вниманию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дидактическую игру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«Чудо-дерево».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Ее многофункциональность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заключается в использовании разных картинок.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Игра рассчитана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для индивидуальной и подгрупповой работы с детьми дошкольного возраста.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18266" y="1196752"/>
            <a:ext cx="4105966" cy="50131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4201617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907704" y="476672"/>
            <a:ext cx="51125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Изготовление игры «Чудо-дерево»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135409"/>
            <a:ext cx="4284710" cy="571294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71920" y="1135406"/>
            <a:ext cx="4245453" cy="567321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19506502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17361"/>
            <a:ext cx="9146855" cy="6860142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9751" y="-182"/>
            <a:ext cx="4181674" cy="557556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57920" y="1196752"/>
            <a:ext cx="4082156" cy="54428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4585370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46856"/>
            <a:ext cx="9122143" cy="6890154"/>
          </a:xfrm>
        </p:spPr>
      </p:pic>
      <p:sp>
        <p:nvSpPr>
          <p:cNvPr id="5" name="TextBox 4"/>
          <p:cNvSpPr txBox="1"/>
          <p:nvPr/>
        </p:nvSpPr>
        <p:spPr>
          <a:xfrm>
            <a:off x="323529" y="620688"/>
            <a:ext cx="806489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: развитие личностных качеств ребенка через дидактическую игру «Чудо –дерево»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23530" y="1628800"/>
            <a:ext cx="5153354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Задачи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: 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  Формировать лексико- грамматический строй речи.</a:t>
            </a:r>
          </a:p>
          <a:p>
            <a:pPr marL="285750" indent="-285750">
              <a:buFontTx/>
              <a:buChar char="-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Развивать навыки составления описательных рассказов. </a:t>
            </a:r>
          </a:p>
          <a:p>
            <a:pPr marL="285750" indent="-285750">
              <a:buFontTx/>
              <a:buChar char="-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Обогащать словарный запас.</a:t>
            </a:r>
          </a:p>
          <a:p>
            <a:pPr marL="285750" indent="-285750">
              <a:buFontTx/>
              <a:buChar char="-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Формировать элементарные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математические представления.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Расширять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и уточнять представления об окружающем мире.</a:t>
            </a:r>
          </a:p>
          <a:p>
            <a:pPr marL="285750" indent="-285750">
              <a:buFontTx/>
              <a:buChar char="-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Развивать эмоциональную сферу 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92080" y="1844824"/>
            <a:ext cx="3579862" cy="477314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9526282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" y="0"/>
            <a:ext cx="9144001" cy="6858001"/>
          </a:xfrm>
        </p:spPr>
      </p:pic>
      <p:sp>
        <p:nvSpPr>
          <p:cNvPr id="5" name="TextBox 4"/>
          <p:cNvSpPr txBox="1"/>
          <p:nvPr/>
        </p:nvSpPr>
        <p:spPr>
          <a:xfrm>
            <a:off x="2699792" y="476672"/>
            <a:ext cx="34563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Развитие речи ребенка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01428" y="2060848"/>
            <a:ext cx="3453848" cy="460513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504" y="943653"/>
            <a:ext cx="3419872" cy="455983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TextBox 7"/>
          <p:cNvSpPr txBox="1"/>
          <p:nvPr/>
        </p:nvSpPr>
        <p:spPr>
          <a:xfrm>
            <a:off x="3779912" y="1412776"/>
            <a:ext cx="51753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Обобщение  и классификация предметов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11560" y="5805264"/>
            <a:ext cx="353834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  «Назови одним словом» </a:t>
            </a: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«Найди четвертый лишний»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147710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12" y="6638"/>
            <a:ext cx="9144000" cy="6851362"/>
          </a:xfr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7478" y="1094563"/>
            <a:ext cx="4971181" cy="5736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TextBox 7"/>
          <p:cNvSpPr txBox="1"/>
          <p:nvPr/>
        </p:nvSpPr>
        <p:spPr>
          <a:xfrm>
            <a:off x="5220073" y="1902316"/>
            <a:ext cx="336258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«Птицы зимующие и перелетные»</a:t>
            </a:r>
          </a:p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пиши птицу»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424974" y="5661248"/>
            <a:ext cx="3129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«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043609" y="332657"/>
            <a:ext cx="75390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Развитие навыков составления описательного рассказа</a:t>
            </a:r>
          </a:p>
        </p:txBody>
      </p:sp>
    </p:spTree>
    <p:extLst>
      <p:ext uri="{BB962C8B-B14F-4D97-AF65-F5344CB8AC3E}">
        <p14:creationId xmlns:p14="http://schemas.microsoft.com/office/powerpoint/2010/main" val="3271702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8324"/>
            <a:ext cx="9144000" cy="6858001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4318805" cy="47251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39113" y="1832248"/>
            <a:ext cx="4381344" cy="49895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TextBox 8"/>
          <p:cNvSpPr txBox="1"/>
          <p:nvPr/>
        </p:nvSpPr>
        <p:spPr>
          <a:xfrm>
            <a:off x="827584" y="5373216"/>
            <a:ext cx="198708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«Времена года»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004048" y="493611"/>
            <a:ext cx="380104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«Составь рассказ  по схеме»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05324881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1780" y="19267"/>
            <a:ext cx="9165780" cy="6874335"/>
          </a:xfrm>
        </p:spPr>
      </p:pic>
      <p:sp>
        <p:nvSpPr>
          <p:cNvPr id="5" name="TextBox 4"/>
          <p:cNvSpPr txBox="1"/>
          <p:nvPr/>
        </p:nvSpPr>
        <p:spPr>
          <a:xfrm>
            <a:off x="539552" y="5805264"/>
            <a:ext cx="37444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latin typeface="Times New Roman" pitchFamily="18" charset="0"/>
                <a:cs typeface="Times New Roman" pitchFamily="18" charset="0"/>
              </a:rPr>
              <a:t>«Назови время года»</a:t>
            </a:r>
          </a:p>
          <a:p>
            <a:pPr algn="ctr"/>
            <a:r>
              <a:rPr lang="ru-RU" b="1" dirty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Звуко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-буквенный анализ слова»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88640"/>
            <a:ext cx="4083918" cy="54452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45673" y="1268760"/>
            <a:ext cx="4084099" cy="544546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1" name="TextBox 10"/>
          <p:cNvSpPr txBox="1"/>
          <p:nvPr/>
        </p:nvSpPr>
        <p:spPr>
          <a:xfrm>
            <a:off x="4166949" y="476672"/>
            <a:ext cx="431746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«Составь предложение по картине»</a:t>
            </a:r>
          </a:p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«Схема предложения»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26431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Паркет">
      <a:fillStyleLst>
        <a:solidFill>
          <a:schemeClr val="phClr"/>
        </a:solidFill>
        <a:gradFill rotWithShape="1">
          <a:gsLst>
            <a:gs pos="0">
              <a:schemeClr val="phClr">
                <a:tint val="79000"/>
                <a:satMod val="180000"/>
              </a:schemeClr>
            </a:gs>
            <a:gs pos="65000">
              <a:schemeClr val="phClr">
                <a:tint val="52000"/>
                <a:satMod val="250000"/>
              </a:schemeClr>
            </a:gs>
            <a:gs pos="100000">
              <a:schemeClr val="phClr">
                <a:tint val="29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8700000"/>
            </a:lightRig>
          </a:scene3d>
          <a:sp3d contourW="12700" prstMaterial="dkEdge">
            <a:bevelT w="0" h="0" prst="relaxedInset"/>
            <a:contourClr>
              <a:schemeClr val="phClr">
                <a:shade val="65000"/>
                <a:satMod val="15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13200000"/>
            </a:lightRig>
          </a:scene3d>
          <a:sp3d prstMaterial="dkEdge">
            <a:bevelT w="63500" h="50800" prst="relaxedIns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165</TotalTime>
  <Words>289</Words>
  <Application>Microsoft Office PowerPoint</Application>
  <PresentationFormat>Экран (4:3)</PresentationFormat>
  <Paragraphs>44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Админ</dc:creator>
  <cp:lastModifiedBy>Админ</cp:lastModifiedBy>
  <cp:revision>19</cp:revision>
  <dcterms:created xsi:type="dcterms:W3CDTF">2022-04-10T06:11:31Z</dcterms:created>
  <dcterms:modified xsi:type="dcterms:W3CDTF">2022-04-14T04:54:20Z</dcterms:modified>
</cp:coreProperties>
</file>