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6"/>
  </p:notesMasterIdLst>
  <p:handoutMasterIdLst>
    <p:handoutMasterId r:id="rId17"/>
  </p:handoutMasterIdLst>
  <p:sldIdLst>
    <p:sldId id="278" r:id="rId5"/>
    <p:sldId id="279" r:id="rId6"/>
    <p:sldId id="285" r:id="rId7"/>
    <p:sldId id="286" r:id="rId8"/>
    <p:sldId id="287" r:id="rId9"/>
    <p:sldId id="280" r:id="rId10"/>
    <p:sldId id="281" r:id="rId11"/>
    <p:sldId id="282" r:id="rId12"/>
    <p:sldId id="284" r:id="rId13"/>
    <p:sldId id="283" r:id="rId14"/>
    <p:sldId id="288" r:id="rId15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19" autoAdjust="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DEF7BF-8677-4414-86E1-BB2AAF45A13B}" type="datetime1">
              <a:rPr lang="ru-RU" smtClean="0"/>
              <a:t>11.04.2022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22A696-3C21-4250-AD61-03F1E1BF32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39855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328083-36D7-4636-A812-907FF9D7C267}" type="datetime1">
              <a:rPr lang="ru-RU" smtClean="0"/>
              <a:pPr/>
              <a:t>11.04.2022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2E6DE88F-1F85-4A27-9D34-D74A50E7B0DA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300918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DE88F-1F85-4A27-9D34-D74A50E7B0DA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6121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ru-RU" sz="12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7847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rtlCol="0" anchor="b">
            <a:normAutofit/>
          </a:bodyPr>
          <a:lstStyle>
            <a:lvl1pPr algn="ctr">
              <a:defRPr sz="54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1370693" y="3773489"/>
            <a:ext cx="9440034" cy="1049867"/>
          </a:xfrm>
        </p:spPr>
        <p:txBody>
          <a:bodyPr rtlCol="0"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E90E520-686D-4C71-8133-4EA692C955A9}" type="datetime1">
              <a:rPr lang="ru-RU" noProof="0" smtClean="0"/>
              <a:t>11.04.2022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50746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ый 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Slate-V2-HD-panoPhotoInset.png">
            <a:extLst>
              <a:ext uri="{FF2B5EF4-FFF2-40B4-BE49-F238E27FC236}">
                <a16:creationId xmlns:a16="http://schemas.microsoft.com/office/drawing/2014/main" id="{CE39118B-B3AD-4BD4-BA22-DEFF4E76C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rtlCol="0" anchor="b">
            <a:normAutofit/>
          </a:bodyPr>
          <a:lstStyle>
            <a:lvl1pPr algn="ctr">
              <a:defRPr sz="28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Рисунок 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3795" y="5247728"/>
            <a:ext cx="10353762" cy="543472"/>
          </a:xfrm>
        </p:spPr>
        <p:txBody>
          <a:bodyPr rtlCol="0"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F246B87-8E16-4093-801D-C24D9D7EC119}" type="datetime1">
              <a:rPr lang="ru-RU" noProof="0" smtClean="0"/>
              <a:t>11.04.2022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09502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rtlCol="0" anchor="ctr">
            <a:normAutofit/>
          </a:bodyPr>
          <a:lstStyle>
            <a:lvl1pPr>
              <a:defRPr sz="40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rtlCol="0"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468C2FC-11E6-47DA-8531-957371E4E221}" type="datetime1">
              <a:rPr lang="ru-RU" noProof="0" smtClean="0"/>
              <a:t>11.04.2022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5385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rtlCol="0" anchor="ctr">
            <a:normAutofit/>
          </a:bodyPr>
          <a:lstStyle>
            <a:lvl1pPr>
              <a:defRPr sz="36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12" name="Текст 3"/>
          <p:cNvSpPr>
            <a:spLocks noGrp="1"/>
          </p:cNvSpPr>
          <p:nvPr>
            <p:ph type="body" sz="half" idx="13" hasCustomPrompt="1"/>
          </p:nvPr>
        </p:nvSpPr>
        <p:spPr>
          <a:xfrm>
            <a:off x="1720644" y="3610032"/>
            <a:ext cx="8752299" cy="532749"/>
          </a:xfrm>
        </p:spPr>
        <p:txBody>
          <a:bodyPr rtlCol="0" anchor="t">
            <a:normAutofit/>
          </a:bodyPr>
          <a:lstStyle>
            <a:lvl1pPr marL="0" indent="0" algn="r" rtl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BABFD61-962E-4157-977B-58AAA58B15E2}" type="datetime1">
              <a:rPr lang="ru-RU" noProof="0" smtClean="0"/>
              <a:t>11.04.2022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11" name="Надпись 10">
            <a:extLst>
              <a:ext uri="{FF2B5EF4-FFF2-40B4-BE49-F238E27FC236}">
                <a16:creationId xmlns:a16="http://schemas.microsoft.com/office/drawing/2014/main" id="{223F0D53-0705-41B7-8554-09D21E7807F9}"/>
              </a:ext>
            </a:extLst>
          </p:cNvPr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rtl="0"/>
            <a:r>
              <a:rPr lang="ru-RU" sz="8000" noProof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«</a:t>
            </a:r>
          </a:p>
        </p:txBody>
      </p:sp>
      <p:sp>
        <p:nvSpPr>
          <p:cNvPr id="13" name="Надпись 12">
            <a:extLst>
              <a:ext uri="{FF2B5EF4-FFF2-40B4-BE49-F238E27FC236}">
                <a16:creationId xmlns:a16="http://schemas.microsoft.com/office/drawing/2014/main" id="{C7F647CD-0F1A-4BB3-89E0-A74F1E1B098D}"/>
              </a:ext>
            </a:extLst>
          </p:cNvPr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ru-RU" sz="8000" noProof="0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775291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с имен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rtlCol="0"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5FC0D30-2288-4C22-9F23-799DF7591430}" type="datetime1">
              <a:rPr lang="ru-RU" noProof="0" smtClean="0"/>
              <a:t>11.04.2022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3450925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столб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 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7" name="Текст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764782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8" name="Текст 3"/>
          <p:cNvSpPr>
            <a:spLocks noGrp="1"/>
          </p:cNvSpPr>
          <p:nvPr>
            <p:ph type="body" sz="half" idx="15" hasCustomPrompt="1"/>
          </p:nvPr>
        </p:nvSpPr>
        <p:spPr>
          <a:xfrm>
            <a:off x="913795" y="2768112"/>
            <a:ext cx="3300984" cy="3023088"/>
          </a:xfrm>
        </p:spPr>
        <p:txBody>
          <a:bodyPr rtlCol="0" anchor="t">
            <a:normAutofit/>
          </a:bodyPr>
          <a:lstStyle>
            <a:lvl1pPr marL="0" indent="0" algn="ctr" rtl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3"/>
          </p:nvPr>
        </p:nvSpPr>
        <p:spPr>
          <a:xfrm>
            <a:off x="4446711" y="1885949"/>
            <a:ext cx="3300984" cy="764783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0" name="Текст 3"/>
          <p:cNvSpPr>
            <a:spLocks noGrp="1"/>
          </p:cNvSpPr>
          <p:nvPr>
            <p:ph type="body" sz="half" idx="16"/>
          </p:nvPr>
        </p:nvSpPr>
        <p:spPr>
          <a:xfrm>
            <a:off x="4441435" y="2768112"/>
            <a:ext cx="3300984" cy="3023088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1" name="Текст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764782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2" name="Текст 3"/>
          <p:cNvSpPr>
            <a:spLocks noGrp="1"/>
          </p:cNvSpPr>
          <p:nvPr>
            <p:ph type="body" sz="half" idx="17" hasCustomPrompt="1"/>
          </p:nvPr>
        </p:nvSpPr>
        <p:spPr>
          <a:xfrm>
            <a:off x="7966572" y="2768110"/>
            <a:ext cx="3300984" cy="3023089"/>
          </a:xfrm>
        </p:spPr>
        <p:txBody>
          <a:bodyPr rtlCol="0" anchor="t">
            <a:normAutofit/>
          </a:bodyPr>
          <a:lstStyle>
            <a:lvl1pPr marL="0" indent="0" algn="ctr" rtl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C6CE77A-153C-497F-9BB1-25A9DFFF5F3F}" type="datetime1">
              <a:rPr lang="ru-RU" noProof="0" smtClean="0"/>
              <a:t>11.04.2022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0326478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ate-V2-HD-3colPhotoInset.png">
            <a:extLst>
              <a:ext uri="{FF2B5EF4-FFF2-40B4-BE49-F238E27FC236}">
                <a16:creationId xmlns:a16="http://schemas.microsoft.com/office/drawing/2014/main" id="{7E87C569-D426-4615-ADA7-B370EA983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Рисунок 35" descr="Slate-V2-HD-3colPhotoInset.png">
            <a:extLst>
              <a:ext uri="{FF2B5EF4-FFF2-40B4-BE49-F238E27FC236}">
                <a16:creationId xmlns:a16="http://schemas.microsoft.com/office/drawing/2014/main" id="{7B353ED4-7AD0-46C9-88ED-1A16B1433A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Рисунок 36" descr="Slate-V2-HD-3colPhotoInset.png">
            <a:extLst>
              <a:ext uri="{FF2B5EF4-FFF2-40B4-BE49-F238E27FC236}">
                <a16:creationId xmlns:a16="http://schemas.microsoft.com/office/drawing/2014/main" id="{F561D985-AD57-459A-B3A6-EBF296039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Заголовок 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19" name="Текст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0" name="Рисунок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1" name="Текст 3"/>
          <p:cNvSpPr>
            <a:spLocks noGrp="1"/>
          </p:cNvSpPr>
          <p:nvPr>
            <p:ph type="body" sz="half" idx="18"/>
          </p:nvPr>
        </p:nvSpPr>
        <p:spPr>
          <a:xfrm>
            <a:off x="913795" y="4572443"/>
            <a:ext cx="3300984" cy="1218758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2" name="Текст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3" name="Рисунок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4" name="Текст 3"/>
          <p:cNvSpPr>
            <a:spLocks noGrp="1"/>
          </p:cNvSpPr>
          <p:nvPr>
            <p:ph type="body" sz="half" idx="19" hasCustomPrompt="1"/>
          </p:nvPr>
        </p:nvSpPr>
        <p:spPr>
          <a:xfrm>
            <a:off x="4441435" y="4572442"/>
            <a:ext cx="3300984" cy="1218758"/>
          </a:xfrm>
        </p:spPr>
        <p:txBody>
          <a:bodyPr rtlCol="0" anchor="t">
            <a:normAutofit/>
          </a:bodyPr>
          <a:lstStyle>
            <a:lvl1pPr marL="0" indent="0" algn="ctr" rtl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25" name="Текст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6" name="Рисунок 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7" name="Текст 3"/>
          <p:cNvSpPr>
            <a:spLocks noGrp="1"/>
          </p:cNvSpPr>
          <p:nvPr>
            <p:ph type="body" sz="half" idx="20" hasCustomPrompt="1"/>
          </p:nvPr>
        </p:nvSpPr>
        <p:spPr>
          <a:xfrm>
            <a:off x="7966572" y="4572442"/>
            <a:ext cx="3300984" cy="1218758"/>
          </a:xfrm>
        </p:spPr>
        <p:txBody>
          <a:bodyPr rtlCol="0" anchor="t">
            <a:normAutofit/>
          </a:bodyPr>
          <a:lstStyle>
            <a:lvl1pPr marL="0" indent="0" algn="ctr" rtl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DEEEF43-3400-4A9E-81BF-C7BEEADDFE41}" type="datetime1">
              <a:rPr lang="ru-RU" noProof="0" smtClean="0"/>
              <a:t>11.04.2022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93254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23A72F9-4256-4359-B342-64C7E8DCC659}" type="datetime1">
              <a:rPr lang="ru-RU" noProof="0" smtClean="0"/>
              <a:t>11.04.2022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154865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rtlCol="0" anchor="b"/>
          <a:lstStyle>
            <a:lvl1pPr algn="ctr">
              <a:defRPr sz="4000" b="0" cap="none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1" y="3763439"/>
            <a:ext cx="9590550" cy="1333494"/>
          </a:xfrm>
        </p:spPr>
        <p:txBody>
          <a:bodyPr rtlCol="0"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5C6FF0E-EB4C-439A-A443-070F1507FB7E}" type="datetime1">
              <a:rPr lang="ru-RU" noProof="0" smtClean="0"/>
              <a:t>11.04.2022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4640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61872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3795" y="2076450"/>
            <a:ext cx="4856841" cy="3622671"/>
          </a:xfrm>
        </p:spPr>
        <p:txBody>
          <a:bodyPr rtlCol="0" anchor="t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10716" y="2076451"/>
            <a:ext cx="4856841" cy="3622672"/>
          </a:xfrm>
        </p:spPr>
        <p:txBody>
          <a:bodyPr rtlCol="0" anchor="t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DD90D4-56AF-4E6B-B35D-872C35047082}" type="datetime1">
              <a:rPr lang="ru-RU" noProof="0" smtClean="0"/>
              <a:t>11.04.2022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8820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Slate-V2-HD-compPhotoInset.png">
            <a:extLst>
              <a:ext uri="{FF2B5EF4-FFF2-40B4-BE49-F238E27FC236}">
                <a16:creationId xmlns:a16="http://schemas.microsoft.com/office/drawing/2014/main" id="{37B721FF-D609-4D98-9D19-CF75AA8A5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29200" cy="4099959"/>
          </a:xfrm>
          <a:prstGeom prst="rect">
            <a:avLst/>
          </a:prstGeom>
        </p:spPr>
      </p:pic>
      <p:pic>
        <p:nvPicPr>
          <p:cNvPr id="21" name="Рисунок 20" descr="Slate-V2-HD-compPhotoInset.png">
            <a:extLst>
              <a:ext uri="{FF2B5EF4-FFF2-40B4-BE49-F238E27FC236}">
                <a16:creationId xmlns:a16="http://schemas.microsoft.com/office/drawing/2014/main" id="{073936BD-C868-433F-8E84-D6DD8E640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357" y="1734506"/>
            <a:ext cx="5029200" cy="4099959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6013" y="1855153"/>
            <a:ext cx="4764764" cy="692494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46013" y="2702103"/>
            <a:ext cx="4764764" cy="3043533"/>
          </a:xfrm>
        </p:spPr>
        <p:txBody>
          <a:bodyPr rtlCol="0"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63166" y="1855152"/>
            <a:ext cx="4779582" cy="692495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363167" y="2702103"/>
            <a:ext cx="4779581" cy="3043533"/>
          </a:xfrm>
        </p:spPr>
        <p:txBody>
          <a:bodyPr rtlCol="0"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AAC35DE-DDDF-490A-8410-1A39B9D9ACED}" type="datetime1">
              <a:rPr lang="ru-RU" noProof="0" smtClean="0"/>
              <a:t>11.04.2022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35120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47BDB06-5E9D-4BFC-B202-8D78BF6A8453}" type="datetime1">
              <a:rPr lang="ru-RU" noProof="0" smtClean="0"/>
              <a:t>11.04.2022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9094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9C874C4-3349-4618-A49A-57DEFB6F7BFB}" type="datetime1">
              <a:rPr lang="ru-RU" noProof="0" smtClean="0"/>
              <a:t>11.04.2022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55130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rtlCol="0" anchor="b">
            <a:normAutofit/>
          </a:bodyPr>
          <a:lstStyle>
            <a:lvl1pPr algn="ctr">
              <a:defRPr sz="2800" b="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080001"/>
          </a:xfrm>
        </p:spPr>
        <p:txBody>
          <a:bodyPr rtlCol="0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3795" y="2673351"/>
            <a:ext cx="3706889" cy="3016250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BA705E8-F76D-47F7-8C93-B438C95088DE}" type="datetime1">
              <a:rPr lang="ru-RU" noProof="0" smtClean="0"/>
              <a:t>11.04.2022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9355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 descr="Slate-V2-HD-vertPhotoInset.png">
            <a:extLst>
              <a:ext uri="{FF2B5EF4-FFF2-40B4-BE49-F238E27FC236}">
                <a16:creationId xmlns:a16="http://schemas.microsoft.com/office/drawing/2014/main" id="{4D06E496-ACBA-4063-B4A1-C5C484EE5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913795" y="763701"/>
            <a:ext cx="5707899" cy="1675559"/>
          </a:xfrm>
        </p:spPr>
        <p:txBody>
          <a:bodyPr rtlCol="0" anchor="b">
            <a:noAutofit/>
          </a:bodyPr>
          <a:lstStyle>
            <a:lvl1pPr algn="ctr">
              <a:defRPr sz="3200" b="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Рисунок 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73698" y="2679699"/>
            <a:ext cx="4588094" cy="3135695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804A2CF-2624-43E6-98B0-2BA1BDD73BD5}" type="datetime1">
              <a:rPr lang="ru-RU" noProof="0" smtClean="0"/>
              <a:t>11.04.2022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algn="l" rtl="0"/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305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573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3795" y="2076450"/>
            <a:ext cx="10353762" cy="371474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678736" y="60007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Times New Roman" panose="02020603050405020304" pitchFamily="18" charset="0"/>
              </a:defRPr>
            </a:lvl1pPr>
          </a:lstStyle>
          <a:p>
            <a:fld id="{798B96AE-99FB-476F-9A0D-2322D8B66A52}" type="datetime1">
              <a:rPr lang="ru-RU" noProof="0" smtClean="0"/>
              <a:t>11.04.2022</a:t>
            </a:fld>
            <a:endParaRPr lang="ru-RU" noProof="0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3"/>
          </p:nvPr>
        </p:nvSpPr>
        <p:spPr>
          <a:xfrm>
            <a:off x="913795" y="6000749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Times New Roman" panose="02020603050405020304" pitchFamily="18" charset="0"/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514011" y="6000749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  <a:latin typeface="Times New Roman" panose="02020603050405020304" pitchFamily="18" charset="0"/>
              </a:defRPr>
            </a:lvl1pPr>
          </a:lstStyle>
          <a:p>
            <a:fld id="{3A98EE3D-8CD1-4C3F-BD1C-C98C9596463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8589783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sldNum="0" hdr="0" ftr="0" dt="0"/>
  <p:txStyles>
    <p:titleStyle>
      <a:lvl1pPr algn="ctr" defTabSz="457200" rtl="0" eaLnBrk="1" latinLnBrk="0" hangingPunct="1">
        <a:lnSpc>
          <a:spcPct val="90000"/>
        </a:lnSpc>
        <a:spcBef>
          <a:spcPct val="0"/>
        </a:spcBef>
        <a:buNone/>
        <a:defRPr sz="4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Times New Roman" panose="02020603050405020304" pitchFamily="18" charset="0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3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Times New Roman" panose="02020603050405020304" pitchFamily="18" charset="0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21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Times New Roman" panose="02020603050405020304" pitchFamily="18" charset="0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Times New Roman" panose="02020603050405020304" pitchFamily="18" charset="0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Times New Roman" panose="02020603050405020304" pitchFamily="18" charset="0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Times New Roman" panose="02020603050405020304" pitchFamily="18" charset="0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6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8A1C807-B9AD-4C9B-BF9F-60F0342899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3748" y="10"/>
            <a:ext cx="2965731" cy="6857990"/>
          </a:xfrm>
          <a:prstGeom prst="rect">
            <a:avLst/>
          </a:prstGeom>
        </p:spPr>
      </p:pic>
      <p:sp useBgFill="1">
        <p:nvSpPr>
          <p:cNvPr id="103" name="Полилиния 5">
            <a:extLst>
              <a:ext uri="{FF2B5EF4-FFF2-40B4-BE49-F238E27FC236}">
                <a16:creationId xmlns:a16="http://schemas.microsoft.com/office/drawing/2014/main" id="{FE469E50-3893-4ED6-92BA-2985C32B0C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7131809" y="1385982"/>
            <a:ext cx="4031414" cy="4100418"/>
          </a:xfrm>
          <a:custGeom>
            <a:avLst/>
            <a:gdLst>
              <a:gd name="T0" fmla="*/ 1577 w 1601"/>
              <a:gd name="T1" fmla="*/ 0 h 696"/>
              <a:gd name="T2" fmla="*/ 833 w 1601"/>
              <a:gd name="T3" fmla="*/ 0 h 696"/>
              <a:gd name="T4" fmla="*/ 768 w 1601"/>
              <a:gd name="T5" fmla="*/ 0 h 696"/>
              <a:gd name="T6" fmla="*/ 24 w 1601"/>
              <a:gd name="T7" fmla="*/ 0 h 696"/>
              <a:gd name="T8" fmla="*/ 0 w 1601"/>
              <a:gd name="T9" fmla="*/ 27 h 696"/>
              <a:gd name="T10" fmla="*/ 0 w 1601"/>
              <a:gd name="T11" fmla="*/ 669 h 696"/>
              <a:gd name="T12" fmla="*/ 24 w 1601"/>
              <a:gd name="T13" fmla="*/ 696 h 696"/>
              <a:gd name="T14" fmla="*/ 768 w 1601"/>
              <a:gd name="T15" fmla="*/ 696 h 696"/>
              <a:gd name="T16" fmla="*/ 833 w 1601"/>
              <a:gd name="T17" fmla="*/ 696 h 696"/>
              <a:gd name="T18" fmla="*/ 1577 w 1601"/>
              <a:gd name="T19" fmla="*/ 696 h 696"/>
              <a:gd name="T20" fmla="*/ 1601 w 1601"/>
              <a:gd name="T21" fmla="*/ 669 h 696"/>
              <a:gd name="T22" fmla="*/ 1601 w 1601"/>
              <a:gd name="T23" fmla="*/ 27 h 696"/>
              <a:gd name="T24" fmla="*/ 1577 w 1601"/>
              <a:gd name="T25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01" h="696">
                <a:moveTo>
                  <a:pt x="1577" y="0"/>
                </a:moveTo>
                <a:cubicBezTo>
                  <a:pt x="833" y="0"/>
                  <a:pt x="833" y="0"/>
                  <a:pt x="833" y="0"/>
                </a:cubicBezTo>
                <a:cubicBezTo>
                  <a:pt x="768" y="0"/>
                  <a:pt x="768" y="0"/>
                  <a:pt x="76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2"/>
                  <a:pt x="0" y="27"/>
                </a:cubicBezTo>
                <a:cubicBezTo>
                  <a:pt x="0" y="669"/>
                  <a:pt x="0" y="669"/>
                  <a:pt x="0" y="669"/>
                </a:cubicBezTo>
                <a:cubicBezTo>
                  <a:pt x="0" y="684"/>
                  <a:pt x="11" y="696"/>
                  <a:pt x="24" y="696"/>
                </a:cubicBezTo>
                <a:cubicBezTo>
                  <a:pt x="768" y="696"/>
                  <a:pt x="768" y="696"/>
                  <a:pt x="768" y="696"/>
                </a:cubicBezTo>
                <a:cubicBezTo>
                  <a:pt x="833" y="696"/>
                  <a:pt x="833" y="696"/>
                  <a:pt x="833" y="696"/>
                </a:cubicBezTo>
                <a:cubicBezTo>
                  <a:pt x="1577" y="696"/>
                  <a:pt x="1577" y="696"/>
                  <a:pt x="1577" y="696"/>
                </a:cubicBezTo>
                <a:cubicBezTo>
                  <a:pt x="1590" y="696"/>
                  <a:pt x="1601" y="684"/>
                  <a:pt x="1601" y="669"/>
                </a:cubicBezTo>
                <a:cubicBezTo>
                  <a:pt x="1601" y="27"/>
                  <a:pt x="1601" y="27"/>
                  <a:pt x="1601" y="27"/>
                </a:cubicBezTo>
                <a:cubicBezTo>
                  <a:pt x="1601" y="12"/>
                  <a:pt x="1590" y="0"/>
                  <a:pt x="1577" y="0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l" rotWithShape="0">
              <a:srgbClr val="000000">
                <a:alpha val="43000"/>
              </a:srgbClr>
            </a:outerShdw>
          </a:effectLst>
          <a:extLst>
            <a:ext uri="{91240B29-F687-4f45-9708-019B960494DF}">
              <a14:hiddenLine xmlns="" xmlns:a14="http://schemas.microsoft.com/office/drawing/2010/main" xmlns:a16="http://schemas.microsoft.com/office/drawing/2014/main" xmlns:p14="http://schemas.microsoft.com/office/powerpoint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1F047C-C727-42A7-85C5-68C5AA1B1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04522" y="1673524"/>
            <a:ext cx="6170513" cy="1755476"/>
          </a:xfrm>
        </p:spPr>
        <p:txBody>
          <a:bodyPr rtlCol="0">
            <a:normAutofit/>
          </a:bodyPr>
          <a:lstStyle/>
          <a:p>
            <a:pPr algn="l"/>
            <a:r>
              <a:rPr lang="en-US" sz="6000" dirty="0"/>
              <a:t>“Secret Star”</a:t>
            </a:r>
            <a:endParaRPr lang="ru-RU" sz="6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B93FB3F-A8D4-46D3-A1C6-C79C645637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04522" y="3909392"/>
            <a:ext cx="6170515" cy="2173264"/>
          </a:xfrm>
        </p:spPr>
        <p:txBody>
          <a:bodyPr rtlCol="0">
            <a:noAutofit/>
          </a:bodyPr>
          <a:lstStyle/>
          <a:p>
            <a:pPr algn="l" rtl="0"/>
            <a:r>
              <a:rPr lang="en-US" sz="4000" dirty="0"/>
              <a:t>Guess who I am!?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67884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F6F125-B9ED-4395-8D8D-0FCB6DA5D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211015"/>
            <a:ext cx="10353762" cy="4234376"/>
          </a:xfrm>
        </p:spPr>
        <p:txBody>
          <a:bodyPr>
            <a:normAutofit/>
          </a:bodyPr>
          <a:lstStyle/>
          <a:p>
            <a:r>
              <a:rPr lang="ru-RU" dirty="0"/>
              <a:t>  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A12E9D-7577-462D-A5DF-4AFD73D579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9119" y="4023359"/>
            <a:ext cx="10353762" cy="2267243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en-US" sz="3200" dirty="0"/>
              <a:t>Benedict Cumberbatch     Will Smith             Emma Watson</a:t>
            </a:r>
            <a:endParaRPr lang="ru-RU" sz="3200" dirty="0"/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3BF8D522-6944-4C34-BA2B-5526942A29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964" y="1159045"/>
            <a:ext cx="2202601" cy="2864316"/>
          </a:xfrm>
          <a:prstGeom prst="rect">
            <a:avLst/>
          </a:prstGeom>
          <a:noFill/>
        </p:spPr>
      </p:pic>
      <p:pic>
        <p:nvPicPr>
          <p:cNvPr id="20" name="Рисунок 19" descr="Изображение выглядит как мужчина&#10;&#10;Автоматически созданное описание">
            <a:extLst>
              <a:ext uri="{FF2B5EF4-FFF2-40B4-BE49-F238E27FC236}">
                <a16:creationId xmlns:a16="http://schemas.microsoft.com/office/drawing/2014/main" id="{CF9D0F34-E9D7-4BB2-95C4-21A1E129F0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0342" y="1253412"/>
            <a:ext cx="1918502" cy="28566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0AFED857-1330-4703-865B-1427A422F2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9162" y="1278813"/>
            <a:ext cx="2123666" cy="28312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7307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5457A8-37F7-4B0D-9E24-270EFDA11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End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04E1BE-CBA4-4661-AEBA-DC2599F1B9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900" indent="0" algn="ctr">
              <a:buNone/>
            </a:pPr>
            <a:endParaRPr lang="en-US" sz="5400" dirty="0"/>
          </a:p>
          <a:p>
            <a:pPr marL="36900" indent="0" algn="ctr">
              <a:buNone/>
            </a:pPr>
            <a:r>
              <a:rPr lang="en-US" sz="5400" dirty="0"/>
              <a:t>Thank you!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325996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Прямоугольник 54">
            <a:extLst>
              <a:ext uri="{FF2B5EF4-FFF2-40B4-BE49-F238E27FC236}">
                <a16:creationId xmlns:a16="http://schemas.microsoft.com/office/drawing/2014/main" id="{0EF2A0DA-AE81-4A45-972E-646AC2870C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"/>
          <a:stretch/>
        </p:blipFill>
        <p:spPr>
          <a:xfrm>
            <a:off x="-8622" y="10"/>
            <a:ext cx="2601446" cy="6857990"/>
          </a:xfrm>
          <a:prstGeom prst="rect">
            <a:avLst/>
          </a:prstGeom>
        </p:spPr>
      </p:pic>
      <p:pic>
        <p:nvPicPr>
          <p:cNvPr id="57" name="Рисунок 56">
            <a:extLst>
              <a:ext uri="{FF2B5EF4-FFF2-40B4-BE49-F238E27FC236}">
                <a16:creationId xmlns:a16="http://schemas.microsoft.com/office/drawing/2014/main" id="{B536FA4E-0152-4E27-91DA-0FC22D184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57026" y="1"/>
            <a:ext cx="5934973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559F60-4CE1-4E2F-86EA-1B60679F1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8598" y="609600"/>
            <a:ext cx="5934973" cy="596348"/>
          </a:xfrm>
        </p:spPr>
        <p:txBody>
          <a:bodyPr rtlCol="0" anchor="b">
            <a:normAutofit fontScale="90000"/>
          </a:bodyPr>
          <a:lstStyle/>
          <a:p>
            <a:pPr algn="l"/>
            <a:r>
              <a:rPr lang="en-US" sz="4000" u="sng" dirty="0"/>
              <a:t>Biography questions:</a:t>
            </a:r>
            <a:endParaRPr lang="ru-RU" sz="4000" u="sng" dirty="0"/>
          </a:p>
        </p:txBody>
      </p:sp>
      <p:sp>
        <p:nvSpPr>
          <p:cNvPr id="24" name="Объект 2">
            <a:extLst>
              <a:ext uri="{FF2B5EF4-FFF2-40B4-BE49-F238E27FC236}">
                <a16:creationId xmlns:a16="http://schemas.microsoft.com/office/drawing/2014/main" id="{F260476B-CCA6-412B-A9C5-399C34AE6F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3200" y="1338471"/>
            <a:ext cx="9223513" cy="5221356"/>
          </a:xfrm>
        </p:spPr>
        <p:txBody>
          <a:bodyPr rtlCol="0" anchor="t">
            <a:normAutofit fontScale="77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7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Occupation</a:t>
            </a:r>
            <a:r>
              <a:rPr lang="en-US" sz="4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   </a:t>
            </a:r>
            <a:r>
              <a:rPr lang="ru-RU" sz="4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en-US" sz="4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What do you do?</a:t>
            </a:r>
            <a:endParaRPr lang="ru-RU" sz="4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7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Age</a:t>
            </a:r>
            <a:r>
              <a:rPr lang="en-US" sz="4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   </a:t>
            </a:r>
            <a:r>
              <a:rPr lang="ru-RU" sz="4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</a:t>
            </a:r>
            <a:r>
              <a:rPr lang="en-US" sz="4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old are you?</a:t>
            </a:r>
            <a:endParaRPr lang="ru-RU" sz="4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7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City/Country of origin</a:t>
            </a:r>
            <a:r>
              <a:rPr lang="en-US" sz="4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Where are you from?</a:t>
            </a:r>
            <a:endParaRPr lang="ru-RU" sz="4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7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Home now</a:t>
            </a:r>
            <a:r>
              <a:rPr lang="en-US" sz="4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4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en-US" sz="4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Where do you live? </a:t>
            </a:r>
            <a:endParaRPr lang="ru-RU" sz="4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7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Appearance</a:t>
            </a:r>
            <a:r>
              <a:rPr lang="en-US" sz="4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4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en-US" sz="4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do you look like? </a:t>
            </a:r>
            <a:endParaRPr lang="ru-RU" sz="4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7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Likes/Loves</a:t>
            </a:r>
            <a:r>
              <a:rPr lang="en-US" sz="4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4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en-US" sz="4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are your hobbies? /  </a:t>
            </a:r>
            <a:r>
              <a:rPr lang="ru-RU" sz="4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</a:t>
            </a:r>
            <a:r>
              <a:rPr lang="en-US" sz="4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do you like? </a:t>
            </a:r>
            <a:endParaRPr lang="ru-RU" sz="4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235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13B0D9-18A4-410B-B769-CDBC74042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Карточка 1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ACB39F-4940-4CB2-B4FD-8F9E37B418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1) </a:t>
            </a:r>
            <a:r>
              <a:rPr lang="en-US" dirty="0"/>
              <a:t>actor</a:t>
            </a:r>
          </a:p>
          <a:p>
            <a:r>
              <a:rPr lang="en-US" dirty="0"/>
              <a:t>2) 45</a:t>
            </a:r>
          </a:p>
          <a:p>
            <a:r>
              <a:rPr lang="en-US" dirty="0"/>
              <a:t>3) London, the UK</a:t>
            </a:r>
          </a:p>
          <a:p>
            <a:r>
              <a:rPr lang="en-US" dirty="0"/>
              <a:t>4) London, the UK</a:t>
            </a:r>
          </a:p>
          <a:p>
            <a:r>
              <a:rPr lang="en-US" dirty="0"/>
              <a:t>5) tall, slim, with reddish-brown wavy hair, green eyes</a:t>
            </a:r>
          </a:p>
          <a:p>
            <a:r>
              <a:rPr lang="en-US" dirty="0"/>
              <a:t>6) sports: horse riding, scuba diving, motorbikes, snowboarding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8376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40582C-B548-4FB4-936A-3C5CFF2DC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Карточка 2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8D3772-4C21-458C-9857-24EC63FE32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1) </a:t>
            </a:r>
            <a:r>
              <a:rPr lang="en-US" dirty="0"/>
              <a:t>actor</a:t>
            </a:r>
          </a:p>
          <a:p>
            <a:r>
              <a:rPr lang="en-US" dirty="0"/>
              <a:t>2) 5</a:t>
            </a:r>
            <a:r>
              <a:rPr lang="ru-RU" dirty="0"/>
              <a:t>3</a:t>
            </a:r>
            <a:endParaRPr lang="en-US" dirty="0"/>
          </a:p>
          <a:p>
            <a:r>
              <a:rPr lang="en-US" dirty="0"/>
              <a:t>3) Philadelphia, the USA</a:t>
            </a:r>
          </a:p>
          <a:p>
            <a:r>
              <a:rPr lang="en-US" dirty="0"/>
              <a:t>4) Philadelphia, the USA</a:t>
            </a:r>
          </a:p>
          <a:p>
            <a:r>
              <a:rPr lang="en-US" dirty="0"/>
              <a:t>5) tall, slim, dark skin, short dark curly hair, dark brown eyes</a:t>
            </a:r>
          </a:p>
          <a:p>
            <a:r>
              <a:rPr lang="en-US" dirty="0"/>
              <a:t>6) travelling, reading, sports: fencing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5366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9271FE-6907-49A8-9767-3CE674643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Карточка 3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5B55AD-6494-4BC4-A502-8717CC763E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1) </a:t>
            </a:r>
            <a:r>
              <a:rPr lang="en-US" dirty="0"/>
              <a:t>actress</a:t>
            </a:r>
          </a:p>
          <a:p>
            <a:r>
              <a:rPr lang="en-US" dirty="0"/>
              <a:t>2) 32</a:t>
            </a:r>
          </a:p>
          <a:p>
            <a:r>
              <a:rPr lang="en-US" dirty="0"/>
              <a:t>3) Paris, France</a:t>
            </a:r>
          </a:p>
          <a:p>
            <a:r>
              <a:rPr lang="en-US" dirty="0"/>
              <a:t>4) London, the UK</a:t>
            </a:r>
          </a:p>
          <a:p>
            <a:r>
              <a:rPr lang="en-US" dirty="0"/>
              <a:t>5) not very tall, slim, light brown straight long hair, brown eyes</a:t>
            </a:r>
          </a:p>
          <a:p>
            <a:r>
              <a:rPr lang="en-US" dirty="0"/>
              <a:t>6) music (have some music videos), reading, sports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601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92A006-9A21-4BA5-9FE4-62F0E701D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Famous Movies </a:t>
            </a:r>
            <a:br>
              <a:rPr lang="en-US" dirty="0"/>
            </a:br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actor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0FDE8A-3DB6-4474-B322-F9F32E665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dirty="0"/>
              <a:t>Spider Man: No Way Home / </a:t>
            </a:r>
            <a:r>
              <a:rPr lang="ru-RU" sz="4000" dirty="0"/>
              <a:t>Человек Паук. Нет пути домой</a:t>
            </a:r>
            <a:endParaRPr lang="en-US" sz="4000" dirty="0"/>
          </a:p>
          <a:p>
            <a:r>
              <a:rPr lang="en-US" sz="4000" dirty="0"/>
              <a:t>Avengers: Endgame </a:t>
            </a:r>
            <a:r>
              <a:rPr lang="ru-RU" sz="4000" dirty="0"/>
              <a:t>/ Мстители. Финал</a:t>
            </a:r>
            <a:endParaRPr lang="en-US" sz="4000" dirty="0"/>
          </a:p>
          <a:p>
            <a:r>
              <a:rPr lang="en-US" sz="4000" dirty="0"/>
              <a:t>Sherlock (BBC)</a:t>
            </a:r>
            <a:r>
              <a:rPr lang="ru-RU" sz="4000" dirty="0"/>
              <a:t> / Шерлок (сериал канала </a:t>
            </a:r>
            <a:r>
              <a:rPr lang="en-US" sz="4000" dirty="0"/>
              <a:t>BBC)</a:t>
            </a:r>
          </a:p>
          <a:p>
            <a:pPr marL="369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7536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D931D4-2987-4B57-AEE7-D672CEFF6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Famous Movies </a:t>
            </a:r>
            <a:br>
              <a:rPr lang="en-US" dirty="0"/>
            </a:br>
            <a:r>
              <a:rPr lang="en-US" dirty="0"/>
              <a:t>2nd actor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92B472-31EC-4765-B80E-B4452530C9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256" y="2023442"/>
            <a:ext cx="10353762" cy="3714749"/>
          </a:xfrm>
        </p:spPr>
        <p:txBody>
          <a:bodyPr>
            <a:normAutofit/>
          </a:bodyPr>
          <a:lstStyle/>
          <a:p>
            <a:r>
              <a:rPr lang="en-US" sz="4000" dirty="0"/>
              <a:t>Men in Black</a:t>
            </a:r>
            <a:r>
              <a:rPr lang="ru-RU" sz="4000" dirty="0"/>
              <a:t> / Люди в черном</a:t>
            </a:r>
            <a:endParaRPr lang="en-US" sz="4000" dirty="0"/>
          </a:p>
          <a:p>
            <a:r>
              <a:rPr lang="en-US" sz="4000" dirty="0"/>
              <a:t>Hancock</a:t>
            </a:r>
            <a:r>
              <a:rPr lang="ru-RU" sz="4000" dirty="0"/>
              <a:t> /Хэнкок</a:t>
            </a:r>
            <a:endParaRPr lang="en-US" sz="4000" dirty="0"/>
          </a:p>
          <a:p>
            <a:r>
              <a:rPr lang="en-US" sz="4000" dirty="0"/>
              <a:t>Aladdin</a:t>
            </a:r>
            <a:r>
              <a:rPr lang="ru-RU" sz="4000" dirty="0"/>
              <a:t> / Аладдин</a:t>
            </a:r>
            <a:endParaRPr lang="en-US" sz="4000" dirty="0"/>
          </a:p>
          <a:p>
            <a:r>
              <a:rPr lang="en-US" sz="4000" dirty="0"/>
              <a:t>I Am Legend / </a:t>
            </a:r>
            <a:r>
              <a:rPr lang="ru-RU" sz="4000" dirty="0"/>
              <a:t>Я- Легенда</a:t>
            </a:r>
          </a:p>
        </p:txBody>
      </p:sp>
    </p:spTree>
    <p:extLst>
      <p:ext uri="{BB962C8B-B14F-4D97-AF65-F5344CB8AC3E}">
        <p14:creationId xmlns:p14="http://schemas.microsoft.com/office/powerpoint/2010/main" val="3614441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D5B477-91DB-44E8-A831-E010EB917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Famous Movies </a:t>
            </a:r>
            <a:br>
              <a:rPr lang="en-US" dirty="0"/>
            </a:br>
            <a:r>
              <a:rPr lang="en-US" dirty="0"/>
              <a:t>3rd actress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BF7564-063E-4558-A4E9-C7701A11E8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866900"/>
            <a:ext cx="10353762" cy="4719430"/>
          </a:xfrm>
        </p:spPr>
        <p:txBody>
          <a:bodyPr>
            <a:noAutofit/>
          </a:bodyPr>
          <a:lstStyle/>
          <a:p>
            <a:r>
              <a:rPr lang="en-US" sz="4000" dirty="0"/>
              <a:t>This is the End / </a:t>
            </a:r>
            <a:r>
              <a:rPr lang="ru-RU" sz="4000" dirty="0"/>
              <a:t>Конец света</a:t>
            </a:r>
            <a:r>
              <a:rPr lang="en-US" sz="4000" dirty="0"/>
              <a:t> </a:t>
            </a:r>
          </a:p>
          <a:p>
            <a:r>
              <a:rPr lang="en-US" sz="4000" dirty="0"/>
              <a:t>Beauty and the Beast </a:t>
            </a:r>
            <a:r>
              <a:rPr lang="ru-RU" sz="4000" dirty="0"/>
              <a:t> / Красавица и чудовище</a:t>
            </a:r>
            <a:endParaRPr lang="en-US" sz="4000" dirty="0"/>
          </a:p>
          <a:p>
            <a:r>
              <a:rPr lang="en-US" sz="4000" dirty="0"/>
              <a:t>Harry Potter and the Philosopher's Stone</a:t>
            </a:r>
            <a:r>
              <a:rPr lang="ru-RU" sz="4000" dirty="0"/>
              <a:t> / Гарри Поттер и философский камень</a:t>
            </a:r>
          </a:p>
        </p:txBody>
      </p:sp>
    </p:spTree>
    <p:extLst>
      <p:ext uri="{BB962C8B-B14F-4D97-AF65-F5344CB8AC3E}">
        <p14:creationId xmlns:p14="http://schemas.microsoft.com/office/powerpoint/2010/main" val="4270023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A53264-D0C6-4632-9C03-A448A4BD3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599"/>
            <a:ext cx="10353762" cy="1881809"/>
          </a:xfrm>
        </p:spPr>
        <p:txBody>
          <a:bodyPr>
            <a:normAutofit/>
          </a:bodyPr>
          <a:lstStyle/>
          <a:p>
            <a:r>
              <a:rPr lang="en-US" sz="4800" dirty="0"/>
              <a:t>Can you guess now </a:t>
            </a:r>
            <a:endParaRPr lang="ru-RU" sz="4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CE87C2-05EB-4B82-A0BA-1CC93B8F1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3101008"/>
            <a:ext cx="10353762" cy="3008243"/>
          </a:xfrm>
        </p:spPr>
        <p:txBody>
          <a:bodyPr>
            <a:normAutofit/>
          </a:bodyPr>
          <a:lstStyle/>
          <a:p>
            <a:pPr marL="36900" indent="0" algn="ctr">
              <a:buNone/>
            </a:pPr>
            <a:r>
              <a:rPr lang="en-US" sz="6000" dirty="0"/>
              <a:t>who our guests in masks are???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6499468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ланецVTI">
  <a:themeElements>
    <a:clrScheme name="Custom 35">
      <a:dk1>
        <a:sysClr val="windowText" lastClr="000000"/>
      </a:dk1>
      <a:lt1>
        <a:sysClr val="window" lastClr="FFFFFF"/>
      </a:lt1>
      <a:dk2>
        <a:srgbClr val="4E3B30"/>
      </a:dk2>
      <a:lt2>
        <a:srgbClr val="F4EDD8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ustom 4">
      <a:majorFont>
        <a:latin typeface="Goudy Old Style"/>
        <a:ea typeface=""/>
        <a:cs typeface=""/>
      </a:majorFont>
      <a:minorFont>
        <a:latin typeface="Goudy Old Style"/>
        <a:ea typeface=""/>
        <a:cs typeface="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4286071_TF55705232.potx" id="{C98A10B3-D14C-4FE8-A340-4D708DD4B997}" vid="{AFA89DFD-EE24-4CEA-9681-B0785EAC41E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Green">
    <a:dk1>
      <a:sysClr val="windowText" lastClr="000000"/>
    </a:dk1>
    <a:lt1>
      <a:sysClr val="window" lastClr="FFFFFF"/>
    </a:lt1>
    <a:dk2>
      <a:srgbClr val="455F51"/>
    </a:dk2>
    <a:lt2>
      <a:srgbClr val="E3DED1"/>
    </a:lt2>
    <a:accent1>
      <a:srgbClr val="549E39"/>
    </a:accent1>
    <a:accent2>
      <a:srgbClr val="8AB833"/>
    </a:accent2>
    <a:accent3>
      <a:srgbClr val="C0CF3A"/>
    </a:accent3>
    <a:accent4>
      <a:srgbClr val="029676"/>
    </a:accent4>
    <a:accent5>
      <a:srgbClr val="4AB5C4"/>
    </a:accent5>
    <a:accent6>
      <a:srgbClr val="0989B1"/>
    </a:accent6>
    <a:hlink>
      <a:srgbClr val="6B9F25"/>
    </a:hlink>
    <a:folHlink>
      <a:srgbClr val="BA6906"/>
    </a:folHlink>
  </a:clrScheme>
</a:themeOverride>
</file>

<file path=ppt/theme/themeOverride2.xml><?xml version="1.0" encoding="utf-8"?>
<a:themeOverride xmlns:a="http://schemas.openxmlformats.org/drawingml/2006/main">
  <a:clrScheme name="Green">
    <a:dk1>
      <a:sysClr val="windowText" lastClr="000000"/>
    </a:dk1>
    <a:lt1>
      <a:sysClr val="window" lastClr="FFFFFF"/>
    </a:lt1>
    <a:dk2>
      <a:srgbClr val="455F51"/>
    </a:dk2>
    <a:lt2>
      <a:srgbClr val="E3DED1"/>
    </a:lt2>
    <a:accent1>
      <a:srgbClr val="549E39"/>
    </a:accent1>
    <a:accent2>
      <a:srgbClr val="8AB833"/>
    </a:accent2>
    <a:accent3>
      <a:srgbClr val="C0CF3A"/>
    </a:accent3>
    <a:accent4>
      <a:srgbClr val="029676"/>
    </a:accent4>
    <a:accent5>
      <a:srgbClr val="4AB5C4"/>
    </a:accent5>
    <a:accent6>
      <a:srgbClr val="0989B1"/>
    </a:accent6>
    <a:hlink>
      <a:srgbClr val="6B9F25"/>
    </a:hlink>
    <a:folHlink>
      <a:srgbClr val="BA6906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64B270AB-C138-415C-897E-3C24487DECF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585E981-8C91-4205-A0C3-C991F42B4C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4C00F4-06E9-43E3-AD97-88A857CEFA82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{7C4926B3-C594-4791-8518-0BB5A12A3E07}tf55705232_win32</Template>
  <TotalTime>205</TotalTime>
  <Words>325</Words>
  <Application>Microsoft Office PowerPoint</Application>
  <PresentationFormat>Широкоэкранный</PresentationFormat>
  <Paragraphs>52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Calibri</vt:lpstr>
      <vt:lpstr>Times New Roman</vt:lpstr>
      <vt:lpstr>Wingdings 2</vt:lpstr>
      <vt:lpstr>СланецVTI</vt:lpstr>
      <vt:lpstr>“Secret Star”</vt:lpstr>
      <vt:lpstr>Biography questions:</vt:lpstr>
      <vt:lpstr>Карточка 1</vt:lpstr>
      <vt:lpstr>Карточка 2</vt:lpstr>
      <vt:lpstr>Карточка 3</vt:lpstr>
      <vt:lpstr>Famous Movies  1st actor</vt:lpstr>
      <vt:lpstr>Famous Movies  2nd actor</vt:lpstr>
      <vt:lpstr>Famous Movies  3rd actress</vt:lpstr>
      <vt:lpstr>Can you guess now </vt:lpstr>
      <vt:lpstr>   </vt:lpstr>
      <vt:lpstr>The 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“Secret Star”</dc:title>
  <dc:creator>МОУ НОШ</dc:creator>
  <cp:lastModifiedBy>МОУ НОШ</cp:lastModifiedBy>
  <cp:revision>3</cp:revision>
  <dcterms:created xsi:type="dcterms:W3CDTF">2022-03-10T10:49:37Z</dcterms:created>
  <dcterms:modified xsi:type="dcterms:W3CDTF">2022-04-11T17:41:05Z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