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2" r:id="rId3"/>
    <p:sldId id="264" r:id="rId4"/>
    <p:sldId id="265" r:id="rId5"/>
    <p:sldId id="266" r:id="rId6"/>
    <p:sldId id="269" r:id="rId7"/>
    <p:sldId id="270" r:id="rId8"/>
    <p:sldId id="271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66835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687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524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9979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78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624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58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35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554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944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29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C2C5D-5753-498C-B4CD-5BE2EBE0E86A}" type="datetimeFigureOut">
              <a:rPr lang="ru-RU" smtClean="0"/>
              <a:t>14.04.2022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EC587F-AB3C-4AC4-988C-15234E5AE3C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223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73001F-7690-4252-AE27-DF5DEBD12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1070AC-FC89-4E12-B55A-B864D81811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2517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2970C2-16AD-4DD3-B58C-67578C683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160" y="2924839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>«</a:t>
            </a:r>
            <a:r>
              <a:rPr lang="ru-RU" sz="4800" dirty="0"/>
              <a:t>Ребенок в интернете: как обеспечить безопасность и развитие?» </a:t>
            </a:r>
            <a:br>
              <a:rPr lang="ru-RU" dirty="0"/>
            </a:br>
            <a:br>
              <a:rPr lang="ru-RU" dirty="0"/>
            </a:br>
            <a:r>
              <a:rPr lang="ru-RU" b="1" dirty="0"/>
              <a:t>Цель собрания: </a:t>
            </a:r>
            <a:r>
              <a:rPr lang="ru-RU" dirty="0"/>
              <a:t>разобраться, как влияет интернет на ребенка, как обеспечить его безопасность и развитие в сети интернет</a:t>
            </a:r>
            <a:br>
              <a:rPr lang="ru-RU" dirty="0"/>
            </a:b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317217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F840EB-8078-42F4-AAD4-E3C453A1E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AB8DB9D-04D0-4B9D-A40D-56E892B1E5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72CA02C-7A2E-4DF3-A391-B65796749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2606" y="681037"/>
            <a:ext cx="8546788" cy="56987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4329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A94A09-14D7-4B4D-89DD-E0490198F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76280" cy="1301115"/>
          </a:xfrm>
        </p:spPr>
        <p:txBody>
          <a:bodyPr>
            <a:normAutofit/>
          </a:bodyPr>
          <a:lstStyle/>
          <a:p>
            <a:pPr algn="just"/>
            <a:r>
              <a:rPr lang="ru-RU" sz="4400" dirty="0">
                <a:effectLst/>
                <a:ea typeface="Calibri" panose="020F0502020204030204" pitchFamily="34" charset="0"/>
              </a:rPr>
              <a:t>85% российских детей в возрасте от 10 до 17 лет активно пользуются Интернетом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22DD8D-04E4-467F-9889-227C7E54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5B19ECC-8289-4987-B1B7-185CA7127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7857" y="1825625"/>
            <a:ext cx="7853295" cy="46672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933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708D7-6521-41A0-8BC6-7B324AFFC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640" y="500062"/>
            <a:ext cx="10515600" cy="1325563"/>
          </a:xfrm>
        </p:spPr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7298F1B-17CA-4154-885C-8621453F99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388744"/>
            <a:ext cx="6014720" cy="52558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i="0" dirty="0" err="1">
                <a:effectLst/>
                <a:latin typeface="+mj-lt"/>
              </a:rPr>
              <a:t>Rutube</a:t>
            </a:r>
            <a:r>
              <a:rPr lang="ru-RU" sz="3200" i="0" dirty="0">
                <a:effectLst/>
                <a:latin typeface="+mj-lt"/>
              </a:rPr>
              <a:t> - российский онлайн-сервис для хостинга и просмотра видео.</a:t>
            </a:r>
          </a:p>
          <a:p>
            <a:pPr marL="0" indent="0">
              <a:buNone/>
            </a:pPr>
            <a:r>
              <a:rPr lang="ru-RU" sz="3200" b="1" dirty="0" err="1">
                <a:latin typeface="+mj-lt"/>
              </a:rPr>
              <a:t>Логиклайк</a:t>
            </a:r>
            <a:r>
              <a:rPr lang="ru-RU" sz="3200" b="1" dirty="0">
                <a:latin typeface="+mj-lt"/>
              </a:rPr>
              <a:t> </a:t>
            </a:r>
            <a:r>
              <a:rPr lang="ru-RU" sz="3200" dirty="0">
                <a:latin typeface="+mj-lt"/>
              </a:rPr>
              <a:t>- детский сайт для развития логики. </a:t>
            </a:r>
          </a:p>
          <a:p>
            <a:pPr marL="0" indent="0">
              <a:buNone/>
            </a:pPr>
            <a:r>
              <a:rPr lang="ru-RU" sz="3200" b="1" dirty="0" err="1">
                <a:latin typeface="+mj-lt"/>
              </a:rPr>
              <a:t>Умназия</a:t>
            </a:r>
            <a:r>
              <a:rPr lang="ru-RU" sz="3200" dirty="0">
                <a:latin typeface="+mj-lt"/>
              </a:rPr>
              <a:t> - игровые онлайн-курсы для детей 6–13 лет, которые заложат основу успешной учёбы и дальнейшей жизни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850BB010-3CC2-4702-A180-DE439F1B1D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640" y="1825625"/>
            <a:ext cx="5262245" cy="35081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928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8E8C3C-8F8C-4A92-8A94-7324CE3AF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/>
              <a:t>Опасности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4909AE-9B1B-4E3D-8672-1D3A1ED517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3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3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ропаганда насилия, жестокости;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3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3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бщ</a:t>
            </a:r>
            <a:r>
              <a:rPr lang="ru-RU" sz="3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ение с незнакомцами;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3200" dirty="0" err="1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к</a:t>
            </a:r>
            <a:r>
              <a:rPr lang="ru-RU" sz="3200" dirty="0" err="1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иберсуицид</a:t>
            </a:r>
            <a:r>
              <a:rPr lang="ru-RU" sz="3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3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3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нтернет – зависимость;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3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3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еприличный контент;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r>
              <a:rPr lang="ru-RU" sz="32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3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ропаганда наркотиков и алкоголя.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  <a:buFontTx/>
              <a:buChar char="-"/>
            </a:pPr>
            <a:endParaRPr lang="ru-RU" sz="28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8A579E14-3E29-4F8E-BB59-C60D29918A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425" b="96769" l="0" r="91750">
                        <a14:foregroundMark x1="48417" y1="28231" x2="52833" y2="21769"/>
                        <a14:foregroundMark x1="44667" y1="31378" x2="47583" y2="28231"/>
                        <a14:foregroundMark x1="55750" y1="39966" x2="54917" y2="3375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6110" y="863600"/>
            <a:ext cx="4851739" cy="475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338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3CF94C-B0A8-439B-9364-B990FE913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Рекомендации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1073D2-E9E5-4F15-AD89-F492CD5B3A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690688"/>
            <a:ext cx="11353800" cy="4534535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3200" dirty="0">
                <a:effectLst/>
                <a:latin typeface="+mj-lt"/>
                <a:ea typeface="Calibri" panose="020F0502020204030204" pitchFamily="34" charset="0"/>
              </a:rPr>
              <a:t>объяснить своим детям, что сообщать другим пользователям интернета адрес, номер телефона и другую личную информацию, в том числе номер школы и любимые места для игр не безопасно;</a:t>
            </a:r>
          </a:p>
          <a:p>
            <a:pPr algn="just">
              <a:buFontTx/>
              <a:buChar char="-"/>
            </a:pPr>
            <a:r>
              <a:rPr lang="ru-RU" sz="3200" dirty="0">
                <a:effectLst/>
                <a:latin typeface="+mj-lt"/>
                <a:ea typeface="Calibri" panose="020F0502020204030204" pitchFamily="34" charset="0"/>
              </a:rPr>
              <a:t> составьте список правил работы детей в Интернете; </a:t>
            </a:r>
          </a:p>
          <a:p>
            <a:pPr algn="just">
              <a:buFontTx/>
              <a:buChar char="-"/>
            </a:pPr>
            <a:r>
              <a:rPr lang="ru-RU" sz="3200" dirty="0">
                <a:solidFill>
                  <a:srgbClr val="000000"/>
                </a:solidFill>
                <a:effectLst/>
                <a:latin typeface="+mj-lt"/>
                <a:ea typeface="Calibri" panose="020F0502020204030204" pitchFamily="34" charset="0"/>
              </a:rPr>
              <a:t>о</a:t>
            </a:r>
            <a:r>
              <a:rPr lang="ru-RU" sz="3200" dirty="0">
                <a:effectLst/>
                <a:latin typeface="+mj-lt"/>
                <a:ea typeface="Calibri" panose="020F0502020204030204" pitchFamily="34" charset="0"/>
              </a:rPr>
              <a:t>бъясните детям, что верить всему, что они видят или читают в интернете, нельзя; </a:t>
            </a:r>
          </a:p>
          <a:p>
            <a:pPr algn="just">
              <a:buFontTx/>
              <a:buChar char="-"/>
            </a:pPr>
            <a:r>
              <a:rPr lang="ru-RU" sz="3200" dirty="0">
                <a:effectLst/>
                <a:latin typeface="+mj-lt"/>
                <a:ea typeface="Calibri" panose="020F0502020204030204" pitchFamily="34" charset="0"/>
              </a:rPr>
              <a:t>если их в интернете что-либо беспокоит, им следует сообщить об этом вам.</a:t>
            </a:r>
            <a:endParaRPr lang="ru-RU" sz="32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550401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3CF94C-B0A8-439B-9364-B990FE913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/>
              <a:t>Рекомендации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C1073D2-E9E5-4F15-AD89-F492CD5B3A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100" y="1690688"/>
            <a:ext cx="11353800" cy="4534535"/>
          </a:xfrm>
        </p:spPr>
        <p:txBody>
          <a:bodyPr>
            <a:normAutofit/>
          </a:bodyPr>
          <a:lstStyle/>
          <a:p>
            <a:pPr algn="just">
              <a:buFontTx/>
              <a:buChar char="-"/>
            </a:pPr>
            <a:r>
              <a:rPr lang="ru-RU" sz="3600" dirty="0">
                <a:latin typeface="+mj-lt"/>
              </a:rPr>
              <a:t>научите детей уважать других в Интернете; </a:t>
            </a:r>
          </a:p>
          <a:p>
            <a:pPr algn="just">
              <a:buFontTx/>
              <a:buChar char="-"/>
            </a:pPr>
            <a:r>
              <a:rPr lang="ru-RU" sz="3600" dirty="0">
                <a:latin typeface="+mj-lt"/>
              </a:rPr>
              <a:t>убедитесь, что они знают о том, что правила хорошего поведения действуют везде — даже в виртуальном мире; </a:t>
            </a:r>
          </a:p>
          <a:p>
            <a:pPr algn="just">
              <a:buFontTx/>
              <a:buChar char="-"/>
            </a:pPr>
            <a:r>
              <a:rPr lang="ru-RU" sz="3600" dirty="0">
                <a:latin typeface="+mj-lt"/>
              </a:rPr>
              <a:t>занимайте ребёнка  чем-то еще, кроме компьютера; </a:t>
            </a:r>
          </a:p>
          <a:p>
            <a:pPr algn="just">
              <a:buFontTx/>
              <a:buChar char="-"/>
            </a:pPr>
            <a:r>
              <a:rPr lang="ru-RU" sz="3600" dirty="0">
                <a:latin typeface="+mj-lt"/>
              </a:rPr>
              <a:t>используйте современные программы, которые предоставляют возможность фильтрации содержимого сайтов</a:t>
            </a:r>
            <a:r>
              <a:rPr lang="ru-RU" sz="3200" dirty="0">
                <a:latin typeface="+mj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7335143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226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1_Тема Office</vt:lpstr>
      <vt:lpstr>Презентация PowerPoint</vt:lpstr>
      <vt:lpstr>«Ребенок в интернете: как обеспечить безопасность и развитие?»   Цель собрания: разобраться, как влияет интернет на ребенка, как обеспечить его безопасность и развитие в сети интернет </vt:lpstr>
      <vt:lpstr>Презентация PowerPoint</vt:lpstr>
      <vt:lpstr>85% российских детей в возрасте от 10 до 17 лет активно пользуются Интернетом</vt:lpstr>
      <vt:lpstr>Презентация PowerPoint</vt:lpstr>
      <vt:lpstr>Опасности</vt:lpstr>
      <vt:lpstr>Рекомендации</vt:lpstr>
      <vt:lpstr>Рекомендации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TEMP</dc:creator>
  <cp:lastModifiedBy>TEMP</cp:lastModifiedBy>
  <cp:revision>9</cp:revision>
  <dcterms:created xsi:type="dcterms:W3CDTF">2022-04-10T15:25:39Z</dcterms:created>
  <dcterms:modified xsi:type="dcterms:W3CDTF">2022-04-14T03:41:28Z</dcterms:modified>
</cp:coreProperties>
</file>