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61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2682" y="-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06ACD4-7581-4910-9FF2-360D2CB44576}" type="datetimeFigureOut">
              <a:rPr lang="ru-RU" smtClean="0"/>
              <a:pPr/>
              <a:t>26.04.2018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D1FD2-21C7-4B5B-B0B5-F69914CC60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876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FD1FD2-21C7-4B5B-B0B5-F69914CC60E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702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p3"/><Relationship Id="rId13" Type="http://schemas.openxmlformats.org/officeDocument/2006/relationships/image" Target="../media/image4.png"/><Relationship Id="rId18" Type="http://schemas.openxmlformats.org/officeDocument/2006/relationships/image" Target="../media/image9.png"/><Relationship Id="rId26" Type="http://schemas.openxmlformats.org/officeDocument/2006/relationships/image" Target="../media/image17.png"/><Relationship Id="rId3" Type="http://schemas.microsoft.com/office/2007/relationships/media" Target="../media/media2.mp3"/><Relationship Id="rId21" Type="http://schemas.openxmlformats.org/officeDocument/2006/relationships/image" Target="../media/image12.png"/><Relationship Id="rId7" Type="http://schemas.microsoft.com/office/2007/relationships/media" Target="../media/media4.mp3"/><Relationship Id="rId12" Type="http://schemas.openxmlformats.org/officeDocument/2006/relationships/image" Target="../media/image3.png"/><Relationship Id="rId17" Type="http://schemas.openxmlformats.org/officeDocument/2006/relationships/image" Target="../media/image8.png"/><Relationship Id="rId25" Type="http://schemas.openxmlformats.org/officeDocument/2006/relationships/image" Target="../media/image16.png"/><Relationship Id="rId2" Type="http://schemas.openxmlformats.org/officeDocument/2006/relationships/audio" Target="../media/media1.mp3"/><Relationship Id="rId16" Type="http://schemas.openxmlformats.org/officeDocument/2006/relationships/image" Target="../media/image7.png"/><Relationship Id="rId20" Type="http://schemas.openxmlformats.org/officeDocument/2006/relationships/image" Target="../media/image11.png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openxmlformats.org/officeDocument/2006/relationships/image" Target="../media/image2.jpeg"/><Relationship Id="rId24" Type="http://schemas.openxmlformats.org/officeDocument/2006/relationships/image" Target="../media/image15.png"/><Relationship Id="rId5" Type="http://schemas.microsoft.com/office/2007/relationships/media" Target="../media/media3.mp3"/><Relationship Id="rId15" Type="http://schemas.openxmlformats.org/officeDocument/2006/relationships/image" Target="../media/image6.png"/><Relationship Id="rId23" Type="http://schemas.openxmlformats.org/officeDocument/2006/relationships/image" Target="../media/image14.png"/><Relationship Id="rId28" Type="http://schemas.openxmlformats.org/officeDocument/2006/relationships/image" Target="../media/image19.png"/><Relationship Id="rId10" Type="http://schemas.openxmlformats.org/officeDocument/2006/relationships/notesSlide" Target="../notesSlides/notesSlide1.xml"/><Relationship Id="rId19" Type="http://schemas.openxmlformats.org/officeDocument/2006/relationships/image" Target="../media/image10.png"/><Relationship Id="rId4" Type="http://schemas.openxmlformats.org/officeDocument/2006/relationships/audio" Target="../media/media2.mp3"/><Relationship Id="rId9" Type="http://schemas.openxmlformats.org/officeDocument/2006/relationships/slideLayout" Target="../slideLayouts/slideLayout1.xml"/><Relationship Id="rId14" Type="http://schemas.openxmlformats.org/officeDocument/2006/relationships/image" Target="../media/image5.png"/><Relationship Id="rId22" Type="http://schemas.openxmlformats.org/officeDocument/2006/relationships/image" Target="../media/image13.png"/><Relationship Id="rId27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`kologiya-shablon-3.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-22220"/>
            <a:ext cx="914399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481554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Муниципальное автономное дошкольное образовательное учреждение  «Детский сад   «Радуга»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1" y="2438400"/>
            <a:ext cx="8001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                                               Презентация </a:t>
            </a:r>
          </a:p>
          <a:p>
            <a:r>
              <a:rPr lang="ru-RU" dirty="0" smtClean="0">
                <a:latin typeface="Georgia" pitchFamily="18" charset="0"/>
              </a:rPr>
              <a:t>                        к конспекту итогового занятия </a:t>
            </a:r>
          </a:p>
          <a:p>
            <a:r>
              <a:rPr lang="ru-RU" dirty="0" smtClean="0">
                <a:latin typeface="Georgia" pitchFamily="18" charset="0"/>
              </a:rPr>
              <a:t>                    во второй младшей группе № 1 «Звёздочки» </a:t>
            </a:r>
          </a:p>
          <a:p>
            <a:r>
              <a:rPr lang="ru-RU" dirty="0" smtClean="0">
                <a:latin typeface="Georgia" pitchFamily="18" charset="0"/>
              </a:rPr>
              <a:t>                 по образовательной области «Речевое развитие».</a:t>
            </a:r>
          </a:p>
          <a:p>
            <a:r>
              <a:rPr lang="ru-RU" dirty="0" smtClean="0">
                <a:latin typeface="Georgia" pitchFamily="18" charset="0"/>
              </a:rPr>
              <a:t>                              Тема: «Спешим помочь друзьям»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36096" y="486916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 Иванова Г.В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revna2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hello_html_d8ac7f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47700" y="3428999"/>
            <a:ext cx="2389279" cy="238927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3644" y="5620312"/>
            <a:ext cx="810048" cy="10852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743" y="4724400"/>
            <a:ext cx="338925" cy="4420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098" y="4135308"/>
            <a:ext cx="1681175" cy="110517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891" y="5991970"/>
            <a:ext cx="348827" cy="45499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902" y="4480152"/>
            <a:ext cx="2575084" cy="230349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624" y="3654106"/>
            <a:ext cx="1080725" cy="108072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3692" y="2038582"/>
            <a:ext cx="2302998" cy="260716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393" y="5620311"/>
            <a:ext cx="1291847" cy="129184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5330183"/>
            <a:ext cx="591500" cy="58025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92838" y="1484784"/>
            <a:ext cx="279526" cy="40443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236" y="5788697"/>
            <a:ext cx="302693" cy="43796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1274" y="3838482"/>
            <a:ext cx="1465424" cy="78515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94" y="5046775"/>
            <a:ext cx="437106" cy="34899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771" y="4496637"/>
            <a:ext cx="479093" cy="382513"/>
          </a:xfrm>
          <a:prstGeom prst="rect">
            <a:avLst/>
          </a:prstGeom>
        </p:spPr>
      </p:pic>
      <p:pic>
        <p:nvPicPr>
          <p:cNvPr id="17" name="собака-0-2.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701972" y="260648"/>
            <a:ext cx="609600" cy="609600"/>
          </a:xfrm>
          <a:prstGeom prst="rect">
            <a:avLst/>
          </a:prstGeom>
        </p:spPr>
      </p:pic>
      <p:pic>
        <p:nvPicPr>
          <p:cNvPr id="20" name="корова-0.2-1.6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2648844" y="260648"/>
            <a:ext cx="609600" cy="609600"/>
          </a:xfrm>
          <a:prstGeom prst="rect">
            <a:avLst/>
          </a:prstGeom>
        </p:spPr>
      </p:pic>
      <p:pic>
        <p:nvPicPr>
          <p:cNvPr id="21" name="кошка-0.7-3.7.mp3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8"/>
          <a:stretch>
            <a:fillRect/>
          </a:stretch>
        </p:blipFill>
        <p:spPr>
          <a:xfrm>
            <a:off x="5171690" y="260648"/>
            <a:ext cx="609600" cy="609600"/>
          </a:xfrm>
          <a:prstGeom prst="rect">
            <a:avLst/>
          </a:prstGeom>
        </p:spPr>
      </p:pic>
      <p:pic>
        <p:nvPicPr>
          <p:cNvPr id="23" name="свинья.mp3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7"/>
          <a:stretch>
            <a:fillRect/>
          </a:stretch>
        </p:blipFill>
        <p:spPr>
          <a:xfrm>
            <a:off x="7771898" y="26064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104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22017E-6 L 0.03681 2.22017E-6 C 0.05226 2.22017E-6 0.0724 0.05735 0.0724 0.1043 L 0.0724 0.20929 " pathEditMode="relative" rAng="0" ptsTypes="FfFF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11" y="104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51526E-6 L 0.14306 -3.51526E-6 C 0.20781 -3.51526E-6 0.28733 0.06776 0.28733 0.12304 L 0.28733 0.247 " pathEditMode="relative" rAng="0" ptsTypes="FfFF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58" y="123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07956E-6 L -0.68906 0.6001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462" y="29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0.04348 L 0.21823 0.06082 C 0.26407 0.08464 0.33282 0.09736 0.404 0.09736 C 0.48577 0.09736 0.55087 0.08464 0.59671 0.06082 L 0.81546 -0.04348 " pathEditMode="relative" rAng="0" ptsTypes="FffFF">
                                      <p:cBhvr>
                                        <p:cTn id="4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764" y="70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221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 vol="80000">
                <p:cTn id="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1" dur="1477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 vol="80000">
                <p:cTn id="6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7" dur="3080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audio>
              <p:cMediaNode vol="80000">
                <p:cTn id="6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3" dur="1690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 vol="80000">
                <p:cTn id="7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1020</TotalTime>
  <Words>50</Words>
  <Application>Microsoft Office PowerPoint</Application>
  <PresentationFormat>Экран (4:3)</PresentationFormat>
  <Paragraphs>8</Paragraphs>
  <Slides>2</Slides>
  <Notes>1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Office Theme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Диана</dc:creator>
  <cp:lastModifiedBy>Галчонок</cp:lastModifiedBy>
  <cp:revision>62</cp:revision>
  <dcterms:created xsi:type="dcterms:W3CDTF">2013-04-09T06:41:02Z</dcterms:created>
  <dcterms:modified xsi:type="dcterms:W3CDTF">2018-04-26T16:22:37Z</dcterms:modified>
</cp:coreProperties>
</file>