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60" r:id="rId5"/>
    <p:sldId id="264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heel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464347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Коррекционные формы работы с воспитанниками интернатных учреждений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6143620"/>
            <a:ext cx="6357950" cy="71438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Педагог-психолог: Подгорная Алёна Александровна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Самым эффективным способом развития наглядно-действенного мышления является предметно-орудийная деятельность (набор конструкторов (пластмассовых, металлических, деревянных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Развитию наглядно-образного мышления способствуют следующие виды заданий: рисование, прохождение лабиринтов, конструирование, но только по устной инструкции, а также по собственному замыслу ребёнка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логического мышления: «четвёртый лишний», «загадки», «придумывание недостающих частей рассказа»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«Составление предложений», «Исключение лишнего», «Поиск аналогов», «Способы применения предмета».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мышления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Разучивание стихов способствует развитию связной речи, её выразительности, обогащает активный и пассивный словарный запас ребенка, помогает развивать произвольную словесную память.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Пересказ рассказов, басен, просмотренных кино и мультфильмов, также способствует развитию связной и выразительной речи ребенка и развитию произвольной словесной памяти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Эффективным способом развития связной речи является и регулярно провоцируемый взрослым рассказ ребенка о тех событиях, которые произошли с ним в течение дня: в школе, на улице, дома. Такого рода задания помогают развивать у ребёнка внимание, наблюдательность, память. </a:t>
            </a:r>
          </a:p>
          <a:p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686800" cy="13990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навыков речи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Коррекция навыков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Предъявляем учащемуся для чтения ряда слов через самодельный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тахиктоскоп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через время на 1,2 или 3 секунды вспыхивает лампа и освещает предъявленный ученику ряд слов. Количество слов которые успевает прочитать ученик, делится на затраченное время и умножается на 60 т.о получаем расчетную скорость чтения для данного учащегося в минуту.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Ученика просят прочитать как можно быстрее 5-10 знакомых слов ему. Измеряется затраченное время и рассчитывается скорость чтения как если бы ученик в течении всей минуты сохранял начальный темп.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Состоит в поинтервальном анализе читаемого учеником текста. Во время чтения текста педагог делает пометки через каждые 20, 30 или 60 секунд. Скорость чтения редко оказывается равномерной.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Коррекция детских страхов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428868"/>
            <a:ext cx="7543824" cy="395450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Арттерапия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Коррекция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тревожности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екомендации педагогу: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521497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понять и принять тревогу ребёнка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Постараться создать условия в которых ему будет не страшно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поделиться своей тревогой, лучше в прошедшем времени (боялся, но потом перестал)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ребёнок не рассказывает, можно поиграть( чего боятся солдатики или куклы? Как им помочь?)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более оптимистичным; Убеждать ребёнка, что всё будет хорошо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ребёнок напряжен- предложить упражнение « глубокий вдох, улыбнуться, представить что-то приятное»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7494"/>
            <a:ext cx="8186766" cy="1375556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Психокоррекция- это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168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активное воздействие на процесс формирования личности в детском возрасте и сохранение её индивидуальности, осуществляемое на основе совместной деятельности педагогов-психологов, логопедов, дефектологов, врачей, социальных педагогов.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714356"/>
            <a:ext cx="6858048" cy="114300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Основная цель: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401080" cy="45720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Способствовать полноценному психологическому и личностному развитию ребёнка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Основная задача: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72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Психолого-педагогическая коррекция отклонений в психическом развитии ребенка, на основе создания психолого-педагогических условий для развития творческого потенциала личности каждого ребёнка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принципы составления психокоррекционных программ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28641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Четко формулировать цели коррекционной работы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круг задач, которые конкретизируют цели коррекционной работы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Выбрать стратегию и тактику проведения коррекционной работы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Чётко определить формы работы ( индивидуальная, групповая или смешанная)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Отобрать методики и техники коррекционной работы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общее время, необходимое для реализации всей коррекционной работы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частоту необходимых встреч( ежедневно, 1раз в неделю, 2 раза в неделю, 1 раз в две недели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длительность каждого коррекционного занятия ( от 10-15 минут в начале коррекционной программы до 1,5-2 часов на заключительном этапе)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формы участия других лиц в работе( логопед, врач, социальный педагог, участковый инспектор ОПДН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732746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Техники коррекционного воздействия: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472518" cy="4714884"/>
          </a:xfrm>
        </p:spPr>
        <p:txBody>
          <a:bodyPr>
            <a:normAutofit fontScale="85000" lnSpcReduction="1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внимания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воображения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развития логической памяти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мышления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навыков речи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чтения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детских страхов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тревожности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внимания</a:t>
            </a:r>
          </a:p>
        </p:txBody>
      </p:sp>
      <p:pic>
        <p:nvPicPr>
          <p:cNvPr id="5" name="Содержимое 4" descr="C:\Documents and Settings\user\Мои документы\методики\Тест Векслера\стимульный материал\Новая папка\WISC_-_субтест_7_задание_1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285860"/>
            <a:ext cx="1905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user\Мои документы\методики\Тест Векслера\стимульный материал\Новая папка\WISC_-_субтест_7_задание_6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1906905" cy="30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user\Мои документы\методики\Тест Векслера\стимульный материал\Новая папка\WISC_-_субтест_7_задание_9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285860"/>
            <a:ext cx="1906905" cy="30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user\Мои документы\методики\Тест Векслера\стимульный материал\Новая папка\WISC_-_субтест_7_задание_12.pn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285860"/>
            <a:ext cx="1906905" cy="30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Мои документы\методики\Тест Векслера\стимульный материал\Новая папка\WISC_-_субтест_7_задание_17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7095" y="1285860"/>
            <a:ext cx="1906905" cy="3015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\Мои документы\методики\Тест Векслера\стимульный материал\Новая папка\WISC_-_субтест_7_задание_20.pn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16200000">
            <a:off x="5464972" y="3178972"/>
            <a:ext cx="2571744" cy="478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user\Мои документы\методики\Тест Векслера\стимульный материал\Новая папка\WISC_-_субтест_7_задание_19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16200000">
            <a:off x="928690" y="3357566"/>
            <a:ext cx="2571744" cy="442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01836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воображения</a:t>
            </a:r>
          </a:p>
        </p:txBody>
      </p:sp>
      <p:pic>
        <p:nvPicPr>
          <p:cNvPr id="5" name="Содержимое 4" descr="http://rudocs.exdat.com/pars_docs/tw_refs/377/376570/376570_html_m2ae0f2d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1285860"/>
            <a:ext cx="4357686" cy="5572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rudocs.exdat.com/pars_docs/tw_refs/377/376570/376570_html_b89b1b2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322053"/>
            <a:ext cx="4643438" cy="55359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297495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Упражнение для развития логической памяти. Обучающая методика « смысловые единицы», которая состоит из двух частей: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Обучение созданию мнемических опор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плана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3990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Коррекция и развития логической памяти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918</TotalTime>
  <Words>643</Words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Коррекционные формы работы с воспитанниками интернатных учреждений</vt:lpstr>
      <vt:lpstr>Психокоррекция- это </vt:lpstr>
      <vt:lpstr>Основная цель:</vt:lpstr>
      <vt:lpstr>Основная задача:</vt:lpstr>
      <vt:lpstr>Основные принципы составления психокоррекционных программ</vt:lpstr>
      <vt:lpstr>Техники коррекционного воздействия:</vt:lpstr>
      <vt:lpstr>Коррекция внимания</vt:lpstr>
      <vt:lpstr>Коррекция и развития воображения</vt:lpstr>
      <vt:lpstr>Коррекция и развития логической памяти</vt:lpstr>
      <vt:lpstr>Коррекция и развития мышления</vt:lpstr>
      <vt:lpstr>Коррекция и развития навыков речи</vt:lpstr>
      <vt:lpstr>Коррекция навыков чтения</vt:lpstr>
      <vt:lpstr>Коррекция детских страхов</vt:lpstr>
      <vt:lpstr>Коррекция тревожности Рекомендации педагогу: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Коррекционные формы работы с воспитанниками интернатных учреждений</dc:title>
  <cp:lastModifiedBy>user</cp:lastModifiedBy>
  <cp:revision>93</cp:revision>
  <dcterms:modified xsi:type="dcterms:W3CDTF">2014-12-08T00:32:55Z</dcterms:modified>
</cp:coreProperties>
</file>