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41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081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505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93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81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7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9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12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66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0DC0F-014A-4B96-A0B1-7660FF86CD8E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AF03-9336-4076-B0DB-D13193289D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4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2zv42a1t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yy6kt36k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6bi0c89c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oy4qiiuc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nebgjipn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a6d0joot22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0" y="1"/>
            <a:ext cx="12192000" cy="68832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2590" y="1842453"/>
            <a:ext cx="9144000" cy="23876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Планеты </a:t>
            </a:r>
            <a:br>
              <a:rPr lang="ru-RU" sz="8000" b="1" dirty="0" smtClean="0">
                <a:solidFill>
                  <a:srgbClr val="002060"/>
                </a:solidFill>
                <a:cs typeface="Aharoni" panose="02010803020104030203" pitchFamily="2" charset="-79"/>
              </a:rPr>
            </a:br>
            <a:r>
              <a:rPr lang="ru-RU" sz="8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Солнечной системы</a:t>
            </a:r>
            <a:endParaRPr lang="ru-RU" sz="8000" b="1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220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2440305" y="2306445"/>
            <a:ext cx="7509510" cy="2217420"/>
            <a:chOff x="2440305" y="2306445"/>
            <a:chExt cx="7509510" cy="22174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891790" y="2306445"/>
              <a:ext cx="6606540" cy="221742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40305" y="2526030"/>
              <a:ext cx="750951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dirty="0" smtClean="0">
                  <a:solidFill>
                    <a:srgbClr val="002060"/>
                  </a:solidFill>
                  <a:hlinkClick r:id="rId3"/>
                </a:rPr>
                <a:t>Задание:</a:t>
              </a:r>
            </a:p>
            <a:p>
              <a:pPr algn="ctr"/>
              <a:r>
                <a:rPr lang="ru-RU" sz="4000" dirty="0" smtClean="0">
                  <a:solidFill>
                    <a:srgbClr val="002060"/>
                  </a:solidFill>
                  <a:hlinkClick r:id="rId3"/>
                </a:rPr>
                <a:t>Планеты Солнечной системы</a:t>
              </a:r>
              <a:endParaRPr lang="ru-RU" sz="4000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08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91790" y="2306445"/>
            <a:ext cx="6606540" cy="22174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166110" y="2434590"/>
            <a:ext cx="5680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hlinkClick r:id="rId3"/>
              </a:rPr>
              <a:t>Задание: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hlinkClick r:id="rId3"/>
              </a:rPr>
              <a:t>Планеты и Боги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24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2891790" y="2306445"/>
            <a:ext cx="6606540" cy="2217420"/>
            <a:chOff x="2891790" y="2306445"/>
            <a:chExt cx="6606540" cy="22174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891790" y="2306445"/>
              <a:ext cx="6606540" cy="221742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566160" y="2468880"/>
              <a:ext cx="53721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800" dirty="0" smtClean="0">
                  <a:hlinkClick r:id="rId3"/>
                </a:rPr>
                <a:t>Задание:</a:t>
              </a:r>
            </a:p>
            <a:p>
              <a:pPr algn="ctr"/>
              <a:r>
                <a:rPr lang="ru-RU" sz="4800" dirty="0" smtClean="0">
                  <a:hlinkClick r:id="rId3"/>
                </a:rPr>
                <a:t>Потерянные слова</a:t>
              </a:r>
              <a:endParaRPr lang="ru-RU" sz="4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696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91790" y="2306445"/>
            <a:ext cx="6606540" cy="22174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66210" y="2640330"/>
            <a:ext cx="48234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hlinkClick r:id="rId3"/>
              </a:rPr>
              <a:t>Задание: 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  <a:hlinkClick r:id="rId3"/>
              </a:rPr>
              <a:t>Планетные загадки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52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91790" y="2306445"/>
            <a:ext cx="6606540" cy="22174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348990" y="2526030"/>
            <a:ext cx="58407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hlinkClick r:id="rId3"/>
              </a:rPr>
              <a:t>Задание: 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  <a:hlinkClick r:id="rId3"/>
              </a:rPr>
              <a:t>Классификация планет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60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031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891790" y="2306445"/>
            <a:ext cx="6606540" cy="22174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120390" y="2491740"/>
            <a:ext cx="62064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hlinkClick r:id="rId3"/>
              </a:rPr>
              <a:t>Задание: 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  <a:hlinkClick r:id="rId3"/>
              </a:rPr>
              <a:t>Планетная викторина 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87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27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Aharoni</vt:lpstr>
      <vt:lpstr>Arial</vt:lpstr>
      <vt:lpstr>Calibri</vt:lpstr>
      <vt:lpstr>Calibri Light</vt:lpstr>
      <vt:lpstr>Тема Office</vt:lpstr>
      <vt:lpstr>Планеты  Солнечной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Планеты  Солнечной системы</dc:title>
  <dc:creator>info</dc:creator>
  <cp:lastModifiedBy>info</cp:lastModifiedBy>
  <cp:revision>3</cp:revision>
  <dcterms:created xsi:type="dcterms:W3CDTF">2022-04-05T11:21:39Z</dcterms:created>
  <dcterms:modified xsi:type="dcterms:W3CDTF">2022-04-05T11:44:41Z</dcterms:modified>
</cp:coreProperties>
</file>