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74" r:id="rId12"/>
    <p:sldId id="273" r:id="rId13"/>
    <p:sldId id="272" r:id="rId14"/>
    <p:sldId id="271" r:id="rId15"/>
    <p:sldId id="267" r:id="rId16"/>
    <p:sldId id="278" r:id="rId17"/>
    <p:sldId id="277" r:id="rId18"/>
    <p:sldId id="276" r:id="rId19"/>
    <p:sldId id="275" r:id="rId20"/>
    <p:sldId id="280" r:id="rId21"/>
    <p:sldId id="281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25" autoAdjust="0"/>
    <p:restoredTop sz="96433" autoAdjust="0"/>
  </p:normalViewPr>
  <p:slideViewPr>
    <p:cSldViewPr snapToGrid="0">
      <p:cViewPr varScale="1">
        <p:scale>
          <a:sx n="44" d="100"/>
          <a:sy n="44" d="100"/>
        </p:scale>
        <p:origin x="1522" y="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5389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72015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93147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19137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944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7040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9886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02645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43964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67339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44860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89A218-1BD9-44B7-AD25-60C2204205A7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6177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steshka.ru/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raguda.ru/" TargetMode="External"/><Relationship Id="rId4" Type="http://schemas.openxmlformats.org/officeDocument/2006/relationships/hyperlink" Target="https://yandex.ru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300893" cy="697877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014151" y="502896"/>
            <a:ext cx="620309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Летние и зимние виды спорта</a:t>
            </a:r>
            <a:endParaRPr lang="ru-RU" sz="4800" b="1" dirty="0">
              <a:ln w="0"/>
              <a:solidFill>
                <a:srgbClr val="FF000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743864" y="486529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2578901" y="2176956"/>
            <a:ext cx="4820795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Образовательная область «Физическое развитие».</a:t>
            </a:r>
          </a:p>
          <a:p>
            <a:pPr algn="ctr"/>
            <a:r>
              <a:rPr lang="ru-RU" sz="2800" b="1" dirty="0" smtClean="0"/>
              <a:t>Ознакомительная презентация для детей старшей и подготовительной группы</a:t>
            </a:r>
            <a:endParaRPr lang="ru-RU" sz="28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2358943" y="4959012"/>
            <a:ext cx="396011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Подготовила :Устенкова Александра Ивановна Инструктор ФК в МБДОУ ЦРР – детский сад «Сказка»</a:t>
            </a:r>
            <a:endParaRPr lang="ru-RU" b="1" dirty="0"/>
          </a:p>
        </p:txBody>
      </p:sp>
      <p:sp>
        <p:nvSpPr>
          <p:cNvPr id="8" name="TextBox 7"/>
          <p:cNvSpPr txBox="1"/>
          <p:nvPr/>
        </p:nvSpPr>
        <p:spPr>
          <a:xfrm>
            <a:off x="4207933" y="6307667"/>
            <a:ext cx="7056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2022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52666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62" y="0"/>
            <a:ext cx="9139938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370667" y="201644"/>
            <a:ext cx="6604000" cy="26468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u="sng" dirty="0" smtClean="0"/>
              <a:t>Спортивная гимнастика </a:t>
            </a:r>
            <a:r>
              <a:rPr lang="ru-RU" dirty="0" smtClean="0"/>
              <a:t>– </a:t>
            </a:r>
            <a:r>
              <a:rPr lang="ru-RU" sz="1600" dirty="0" smtClean="0"/>
              <a:t>это олимпийский вид спорта, который включает в себя соревнования в вольных упражнениях, упражнениях на гимнастических снарядах, а также в опорных прыжках. В программу женского многоборья включены: вольные упражнения, упражнения на брусьях разной высоты, бревне и опорных прыжках. Программа мужского многоборья: вольные упражнения, опорный прыжок, а также упражнения на следующих снарядах: кольцах, коне, перекладине и параллельных брусьях.</a:t>
            </a:r>
            <a:br>
              <a:rPr lang="ru-RU" sz="1600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28674" name="Picture 2" descr="http://funlib.ru/cimg/2014/101600/551682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4333" y="2464461"/>
            <a:ext cx="3997324" cy="309390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8676" name="Picture 4" descr="https://photo.championat.com/8/8261/full/328745-alija-mustafina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93736" y="3361264"/>
            <a:ext cx="4124478" cy="288713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343400" y="198103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Плавание -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вид спорта, заключающийся в преодолении вплавь за наименьшее время различных дистанций.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Виды плавания: вольный стиль, плавание на спине, брасс, баттерфляй, комбинированная эстафета.</a:t>
            </a:r>
          </a:p>
        </p:txBody>
      </p:sp>
      <p:pic>
        <p:nvPicPr>
          <p:cNvPr id="4" name="Объект 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19709" y="709580"/>
            <a:ext cx="3750587" cy="25200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FA7406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8194" name="Picture 2" descr="http://www.arenasport38.ru/wp-content/uploads/2016/02/%D0%BF%D0%BB%D0%B0%D0%B2%D0%B0%D0%BD%D0%B8%D0%B5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45723" y="2158998"/>
            <a:ext cx="4578143" cy="306476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196" name="Picture 4" descr="плавание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1467" y="3708400"/>
            <a:ext cx="3405104" cy="234526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62" y="0"/>
            <a:ext cx="9139938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681133" y="922868"/>
            <a:ext cx="322580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Прыжки в воду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один из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водных видов спорта.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соревнованиях выполняются прыжки с трамплина и вышки.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 время прыжка спортсмены выполняют ряд акробатических действий (обороты, винты, вращения).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соревнованиях по синхронным прыжкам оценивается также синхронность исполнения элементов двумя участниками.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08914" y="202483"/>
            <a:ext cx="3743400" cy="25200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FA7406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7170" name="Picture 2" descr="https://internetliterature2011.files.wordpress.com/2011/02/dive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3636" y="2853267"/>
            <a:ext cx="2601632" cy="38907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523999" y="457539"/>
            <a:ext cx="681566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u="sng" dirty="0" smtClean="0"/>
              <a:t>Синхронное плавание </a:t>
            </a:r>
            <a:r>
              <a:rPr lang="ru-RU" dirty="0" smtClean="0"/>
              <a:t>– это женский водный вид спорта, суть которого заключается в выполнении в воде различных фигур и движений под музыку. 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Объект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563916" y="1502544"/>
            <a:ext cx="3595068" cy="25200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1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6146" name="Picture 2" descr="синхронное плавание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39766" y="1498600"/>
            <a:ext cx="3842232" cy="25146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150" name="Picture 6" descr="http://www.epochtimes.ru/eet-content/uploads/06/sport/161_European-Swimming_01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04231" y="4089401"/>
            <a:ext cx="3951111" cy="2641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62" y="0"/>
            <a:ext cx="9139938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617133" y="166007"/>
            <a:ext cx="6781800" cy="190821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8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Зимние виды спорта –</a:t>
            </a:r>
            <a:endParaRPr lang="en-US" sz="2800" b="1" u="sng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/>
              <a:t>такие виды спорта, занятия которыми возможны, как правило, только в холодное время года. Все они сводятся к катанию на лыжах, коньках или специальных санях. С появлением искусственного снега и льда, соревнования по зимним видам спорта стали возможными в любое время года.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52399" y="2616201"/>
            <a:ext cx="3810000" cy="2585323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Хоккей с шайбой </a:t>
            </a:r>
            <a:r>
              <a:rPr lang="ru-RU" dirty="0" smtClean="0"/>
              <a:t>— </a:t>
            </a:r>
            <a:r>
              <a:rPr lang="ru-RU" sz="1600" dirty="0" smtClean="0"/>
              <a:t>это спортивная командная игра на льду, целью в которой является забросить шайбу в ворота соперника большее число раз, чем это сделает команда соперника в установленное время. Шайбу передают от игрока к игроку по ледяному корту специальными хоккейными клюшками. Побеждает команда, забросившая большее число шайб в ворота соперника.</a:t>
            </a:r>
            <a:endParaRPr lang="ru-RU" sz="1600" dirty="0"/>
          </a:p>
        </p:txBody>
      </p:sp>
      <p:pic>
        <p:nvPicPr>
          <p:cNvPr id="9218" name="Picture 2" descr="http://img.gazeta.ru/files3/397/5444397/168865469-pic4_zoom-1000x1000-71330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57990" y="2539999"/>
            <a:ext cx="4670366" cy="30310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62" y="0"/>
            <a:ext cx="9139938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167467" y="118239"/>
            <a:ext cx="6096000" cy="1754326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Фигурное  катание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 конькобежный олимпийский вид спорта, основная идея которого заключается в передвижении спортсмена или пары спортсменов по льду на коньках и выполнении специальных элементов под музыку. Фигурным катанием занимаются как мужчины, так и женщины.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 descr="http://pirates-life.ru/_fr/16/634594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921932"/>
            <a:ext cx="4884026" cy="286173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8196" name="Picture 4" descr="http://www.vestochka425.ru/sites/default/files/article/image/figurnoe-katanie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08194" y="3150914"/>
            <a:ext cx="4345089" cy="303822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4097867" y="606904"/>
            <a:ext cx="4241800" cy="1754326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Лыжные гонки –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зимний олимпийский вид спорта, в котором спортсменам необходимо преодолеть определенную дистанцию на лыжах за минимальное время. Лыжные гонки делятся на мужские и женские.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лыжные гонки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50733" y="3064476"/>
            <a:ext cx="5215467" cy="305692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28" name="Picture 4" descr="http://image.shutterstock.com/z/stock-vector-children-cross-country-skiing-winter-activities-isolated-objects-on-snow-winter-background-great-166756118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2244" y="1142314"/>
            <a:ext cx="3182937" cy="339513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62" y="0"/>
            <a:ext cx="9139938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734733" y="144271"/>
            <a:ext cx="5554134" cy="92333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Биатлон —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зимний олимпийский лыжный вид спорта, сочетающий в себе лыжную гонку со стрельбой из винтовки. Биатлон делится на мужской и женский.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этап гонки в биатлоне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9021" y="1295398"/>
            <a:ext cx="4634978" cy="309771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2052" name="Picture 4" descr="стрельба в положении лежа в биатлоне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67667" y="3448318"/>
            <a:ext cx="4936366" cy="328268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2054" name="Picture 6" descr="экипировка для биатлона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04120" y="1159932"/>
            <a:ext cx="2147679" cy="214767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62" y="0"/>
            <a:ext cx="9139938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988733" y="155139"/>
            <a:ext cx="5367867" cy="1477328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Санный спорт –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зимний олимпийский вид спорта, суть которого заключается в спуске на одноместных или двухместных санях по специальным трассам (ледовый желоб на железобетонном основании) за минимальное время.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санный спорт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22633" y="1794931"/>
            <a:ext cx="4296459" cy="268393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076" name="Picture 4" descr="трасса для санного спорта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4024" y="1803399"/>
            <a:ext cx="4227109" cy="267799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078" name="Picture 6" descr="сани для санного спорта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709334" y="4589601"/>
            <a:ext cx="4097867" cy="199746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887133" y="124305"/>
            <a:ext cx="5139267" cy="1477328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Бобслей –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зимний олимпийский вид спорта, суть которого заключается в скоростном спуске на управляемых санях (бобах) по ледяному желобу. Бобслей популярен как среди мужчин, так и женщин.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правила бобслея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11332" y="1676399"/>
            <a:ext cx="4074975" cy="275060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100" name="Picture 4" descr="трасса для бобслея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7016" y="1667933"/>
            <a:ext cx="4076722" cy="265853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102" name="Picture 6" descr="сани для бобслея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95134" y="4286072"/>
            <a:ext cx="3454400" cy="242671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62" y="0"/>
            <a:ext cx="9139938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557365" y="559189"/>
            <a:ext cx="304762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Цель и задачи:</a:t>
            </a:r>
            <a:endParaRPr lang="ru-RU" sz="3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850164" y="1703153"/>
            <a:ext cx="3183308" cy="570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50000"/>
              </a:lnSpc>
            </a:pPr>
            <a:endParaRPr lang="ru-RU" sz="24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004540" y="1296772"/>
            <a:ext cx="6163734" cy="3970318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dirty="0" smtClean="0"/>
              <a:t>Цель:</a:t>
            </a:r>
            <a:r>
              <a:rPr lang="ru-RU" dirty="0" smtClean="0"/>
              <a:t> развитие интереса к летним и зимним видам спорта.</a:t>
            </a:r>
          </a:p>
          <a:p>
            <a:pPr algn="ctr"/>
            <a:r>
              <a:rPr lang="ru-RU" b="1" dirty="0" smtClean="0"/>
              <a:t>Задачи:</a:t>
            </a:r>
          </a:p>
          <a:p>
            <a:r>
              <a:rPr lang="ru-RU" b="1" dirty="0" smtClean="0"/>
              <a:t>Образовательные</a:t>
            </a:r>
            <a:endParaRPr lang="ru-RU" dirty="0" smtClean="0"/>
          </a:p>
          <a:p>
            <a:r>
              <a:rPr lang="ru-RU" b="1" dirty="0" smtClean="0"/>
              <a:t>-</a:t>
            </a:r>
            <a:r>
              <a:rPr lang="ru-RU" dirty="0" smtClean="0"/>
              <a:t>дать детям представление о летних видах спорта;</a:t>
            </a:r>
          </a:p>
          <a:p>
            <a:r>
              <a:rPr lang="ru-RU" dirty="0" smtClean="0"/>
              <a:t>-познакомить с видами спортивного инвентаря, присущему определённому виду спорта</a:t>
            </a:r>
            <a:r>
              <a:rPr lang="ru-RU" b="1" dirty="0" smtClean="0"/>
              <a:t>;</a:t>
            </a:r>
          </a:p>
          <a:p>
            <a:r>
              <a:rPr lang="ru-RU" b="1" dirty="0" smtClean="0"/>
              <a:t>-</a:t>
            </a:r>
            <a:r>
              <a:rPr lang="ru-RU" dirty="0" smtClean="0"/>
              <a:t>обогащать активный и пассивный словарь детей, развивать связную речь.</a:t>
            </a:r>
          </a:p>
          <a:p>
            <a:r>
              <a:rPr lang="ru-RU" b="1" dirty="0" smtClean="0"/>
              <a:t>Развивающие :</a:t>
            </a:r>
            <a:endParaRPr lang="ru-RU" dirty="0" smtClean="0"/>
          </a:p>
          <a:p>
            <a:r>
              <a:rPr lang="ru-RU" b="1" dirty="0" smtClean="0"/>
              <a:t>-</a:t>
            </a:r>
            <a:r>
              <a:rPr lang="ru-RU" dirty="0" smtClean="0"/>
              <a:t>развивать познавательную активность детей;</a:t>
            </a:r>
          </a:p>
          <a:p>
            <a:r>
              <a:rPr lang="ru-RU" dirty="0" smtClean="0"/>
              <a:t>-формировать интерес к занятиям спортом.</a:t>
            </a:r>
          </a:p>
          <a:p>
            <a:r>
              <a:rPr lang="ru-RU" b="1" dirty="0" smtClean="0"/>
              <a:t>Воспитательные</a:t>
            </a:r>
            <a:endParaRPr lang="ru-RU" dirty="0" smtClean="0"/>
          </a:p>
          <a:p>
            <a:r>
              <a:rPr lang="ru-RU" b="1" dirty="0" smtClean="0"/>
              <a:t>-</a:t>
            </a:r>
            <a:r>
              <a:rPr lang="ru-RU" dirty="0" smtClean="0"/>
              <a:t>воспитывать желание заниматься спортом:</a:t>
            </a:r>
          </a:p>
          <a:p>
            <a:r>
              <a:rPr lang="ru-RU" dirty="0" smtClean="0"/>
              <a:t>- воспитывать привычку к здоровому образу жизни.</a:t>
            </a:r>
          </a:p>
        </p:txBody>
      </p:sp>
    </p:spTree>
    <p:extLst>
      <p:ext uri="{BB962C8B-B14F-4D97-AF65-F5344CB8AC3E}">
        <p14:creationId xmlns:p14="http://schemas.microsoft.com/office/powerpoint/2010/main" val="233366625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243667" y="169333"/>
            <a:ext cx="6366934" cy="2031325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Конькобежный спорт (скоростной бег на коньках) –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олимпийский вид спорта, в котором необходимо преодолеть определенную дистанцию на коньках быстрее, чем это сделают соперники. В настоящее время соревнования по конькобежному спорту проходят по замкнутому кругу. Соревнования по конькобежному спорту проводятся отдельно для мужчин и для женщин.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6866" name="Picture 2" descr="правила конькобежного спорта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05881" y="2396066"/>
            <a:ext cx="4198394" cy="21891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6868" name="Picture 4" descr="трек для конькобежного спорта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3402" y="2379133"/>
            <a:ext cx="3843132" cy="228331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6870" name="Picture 6" descr="коньки клапы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15604" y="4402666"/>
            <a:ext cx="3359796" cy="22414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843868" y="254001"/>
            <a:ext cx="246375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Источники: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743200" y="1126066"/>
            <a:ext cx="4343399" cy="2031325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dirty="0" smtClean="0"/>
              <a:t>ru.sport-wiki.org</a:t>
            </a:r>
            <a:endParaRPr lang="ru-RU" dirty="0" smtClean="0"/>
          </a:p>
          <a:p>
            <a:pPr marL="342900" indent="-342900">
              <a:buAutoNum type="arabicPeriod"/>
            </a:pPr>
            <a:r>
              <a:rPr lang="ru-RU" dirty="0" smtClean="0"/>
              <a:t> </a:t>
            </a:r>
            <a:r>
              <a:rPr lang="en-US" dirty="0" smtClean="0">
                <a:hlinkClick r:id="rId3"/>
              </a:rPr>
              <a:t>http://steshka.ru/</a:t>
            </a:r>
            <a:endParaRPr lang="ru-RU" dirty="0" smtClean="0"/>
          </a:p>
          <a:p>
            <a:pPr marL="342900" indent="-342900">
              <a:buAutoNum type="arabicPeriod"/>
            </a:pPr>
            <a:r>
              <a:rPr lang="en-US" dirty="0" smtClean="0"/>
              <a:t>razvitiemalysha.ru</a:t>
            </a:r>
            <a:endParaRPr lang="ru-RU" dirty="0" smtClean="0"/>
          </a:p>
          <a:p>
            <a:pPr marL="342900" indent="-342900">
              <a:buAutoNum type="arabicPeriod"/>
            </a:pPr>
            <a:r>
              <a:rPr lang="en-US" dirty="0" smtClean="0">
                <a:hlinkClick r:id="rId4"/>
              </a:rPr>
              <a:t>https://yandex.ru</a:t>
            </a:r>
            <a:endParaRPr lang="ru-RU" dirty="0" smtClean="0"/>
          </a:p>
          <a:p>
            <a:pPr marL="342900" indent="-342900">
              <a:buAutoNum type="arabicPeriod"/>
            </a:pPr>
            <a:r>
              <a:rPr lang="en-US" dirty="0" smtClean="0">
                <a:hlinkClick r:id="rId5"/>
              </a:rPr>
              <a:t>http://raguda.ru/</a:t>
            </a:r>
            <a:endParaRPr lang="ru-RU" dirty="0" smtClean="0"/>
          </a:p>
          <a:p>
            <a:pPr marL="342900" indent="-342900">
              <a:buAutoNum type="arabicPeriod"/>
            </a:pPr>
            <a:r>
              <a:rPr lang="en-US" dirty="0" smtClean="0"/>
              <a:t>allforchildren.ru</a:t>
            </a:r>
            <a:endParaRPr lang="ru-RU" dirty="0" smtClean="0"/>
          </a:p>
          <a:p>
            <a:pPr marL="342900" indent="-342900">
              <a:buAutoNum type="arabicPeriod"/>
            </a:pPr>
            <a:r>
              <a:rPr lang="en-US" dirty="0" smtClean="0"/>
              <a:t>nsportal.ru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142068" y="576122"/>
            <a:ext cx="529813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u="sng" dirty="0" smtClean="0">
                <a:latin typeface="Times New Roman" pitchFamily="18" charset="0"/>
                <a:ea typeface="Tahoma" panose="020B0604030504040204" pitchFamily="34" charset="0"/>
                <a:cs typeface="Times New Roman" pitchFamily="18" charset="0"/>
              </a:rPr>
              <a:t>Что такое спорт ???</a:t>
            </a:r>
            <a:endParaRPr lang="ru-RU" sz="3200" b="1" u="sng" dirty="0">
              <a:latin typeface="Times New Roman" pitchFamily="18" charset="0"/>
              <a:ea typeface="Tahoma" panose="020B0604030504040204" pitchFamily="34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850164" y="1703153"/>
            <a:ext cx="3183308" cy="570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50000"/>
              </a:lnSpc>
            </a:pPr>
            <a:endParaRPr lang="ru-RU" sz="24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86000" y="2413338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921933" y="1041738"/>
            <a:ext cx="6544733" cy="1477328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dirty="0" smtClean="0"/>
              <a:t>Спорт </a:t>
            </a:r>
            <a:r>
              <a:rPr lang="ru-RU" dirty="0" smtClean="0"/>
              <a:t>– это главная составная часть физкультуры. В спорте организуются соревнования по различным спортивным дисциплинам (видам спорта) – от банального футбола до виндсерфинга. Спорт бывает любительским, а бывает профессиональным.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3987800" y="3437467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2379134" y="2480732"/>
            <a:ext cx="559646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u="sng" dirty="0" smtClean="0">
                <a:latin typeface="Times New Roman" pitchFamily="18" charset="0"/>
                <a:cs typeface="Times New Roman" pitchFamily="18" charset="0"/>
              </a:rPr>
              <a:t>Кто такой спортсмен???</a:t>
            </a:r>
            <a:endParaRPr lang="ru-RU" sz="3200" b="1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837267" y="3077402"/>
            <a:ext cx="6604000" cy="64633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dirty="0" smtClean="0"/>
              <a:t>Спортсмен </a:t>
            </a:r>
            <a:r>
              <a:rPr lang="ru-RU" dirty="0" smtClean="0"/>
              <a:t>– это человек, занимающийся каким –либо видом спорта профессионально, или любительски.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1896533" y="3886200"/>
            <a:ext cx="6443134" cy="175432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u="sng" dirty="0" smtClean="0"/>
              <a:t>Профессиональный спорт</a:t>
            </a:r>
          </a:p>
          <a:p>
            <a:r>
              <a:rPr lang="ru-RU" dirty="0" smtClean="0"/>
              <a:t>- это виды спорта, в которых спортсмены борются за награды и участвуют в соревнованиях.</a:t>
            </a:r>
          </a:p>
          <a:p>
            <a:pPr algn="ctr"/>
            <a:r>
              <a:rPr lang="ru-RU" b="1" u="sng" dirty="0" smtClean="0"/>
              <a:t>Любительский спорт </a:t>
            </a:r>
          </a:p>
          <a:p>
            <a:r>
              <a:rPr lang="ru-RU" dirty="0" smtClean="0"/>
              <a:t>– это спорт, где человек занимается тем видам спорта, каким ему хочется.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797805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62" y="0"/>
            <a:ext cx="9139938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818467" y="668867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692400" y="414867"/>
            <a:ext cx="492077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Летние виды спорта</a:t>
            </a:r>
            <a:endParaRPr lang="ru-RU" sz="4000" b="1" u="sng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622800" y="1176867"/>
            <a:ext cx="4275666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spc="150" dirty="0" smtClean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Баскетбол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спортивная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командная игра с мячом.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баскетбол играют две команды, каждая из которых состоит из пяти игроков.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Цель каждой команды - забросить руками мяч в корзину соперника и помешать другой команде овладеть мячом и забросить его в свою корзину.</a:t>
            </a:r>
            <a:endParaRPr lang="ru-RU" dirty="0"/>
          </a:p>
        </p:txBody>
      </p:sp>
      <p:pic>
        <p:nvPicPr>
          <p:cNvPr id="6" name="Объект 1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3184" y="1136702"/>
            <a:ext cx="3879853" cy="25200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FA7406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026" name="Picture 2" descr="http://s.cdn.sportbox.ru/images/styles/upload/fp_fotos/5d/a8/_bimu_922afd2529ee85ed_67eb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4134" y="3676816"/>
            <a:ext cx="4165599" cy="286791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485326" y="653534"/>
            <a:ext cx="4506273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spc="150" dirty="0" smtClean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Волейбол -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командная спортивная игра, в процессе которой две команды соревнуются на специальной площадке, разделённой сеткой.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Игроки стремятся направить мяч на сторону соперника таким образом, чтобы он приземлился на площадке противника , либо игрок защищающейся команды допустил ошибку. </a:t>
            </a:r>
          </a:p>
          <a:p>
            <a:endParaRPr lang="ru-RU" sz="2800" dirty="0"/>
          </a:p>
        </p:txBody>
      </p:sp>
      <p:pic>
        <p:nvPicPr>
          <p:cNvPr id="4" name="Объект 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4789" y="778966"/>
            <a:ext cx="3743398" cy="25200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FA7406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026" name="Picture 2" descr="http://cmpfks.lub.obr55.ru/wp-content/uploads/2015/09/IMG_8743-1024x640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98502" y="3471333"/>
            <a:ext cx="4625340" cy="289083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62" y="0"/>
            <a:ext cx="9139938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952998" y="541868"/>
            <a:ext cx="362373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284133" y="414866"/>
            <a:ext cx="42672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u="sng" spc="150" dirty="0" smtClean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Футбол</a:t>
            </a:r>
            <a:r>
              <a:rPr lang="ru-RU" b="1" spc="150" dirty="0" smtClean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-</a:t>
            </a:r>
            <a:r>
              <a:rPr lang="ru-RU" dirty="0" smtClean="0"/>
              <a:t>командный вид спорта в мире, целью в котором является забить мяч в ворота соперника большее число раз, чем это сделает команда соперника в установленное время. Мяч в ворота можно забивать ногами или любыми другими частями тела (кроме рук).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Объект 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911"/>
          <a:stretch/>
        </p:blipFill>
        <p:spPr>
          <a:xfrm>
            <a:off x="456946" y="541513"/>
            <a:ext cx="3672412" cy="25200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FA7406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050" name="Picture 2" descr="https://facte.ru/wp-content/uploads/2016/10/image.orig_.44169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05765" y="3181349"/>
            <a:ext cx="4600576" cy="306705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62" y="0"/>
            <a:ext cx="9139938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022599" y="220135"/>
            <a:ext cx="5630333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u="sng" dirty="0" smtClean="0"/>
              <a:t>Легкая атлетика </a:t>
            </a:r>
            <a:r>
              <a:rPr lang="ru-RU" dirty="0" smtClean="0"/>
              <a:t>– это олимпийский вид спорта, который включает в себя беговые виды, спортивную ходьбу, многоборья, пробеги, кроссы и технические виды. Легкая атлетика — королева спорта, она считается самым массовым видом спорта.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 </a:t>
            </a:r>
            <a:endParaRPr lang="ru-RU" dirty="0"/>
          </a:p>
        </p:txBody>
      </p:sp>
      <p:pic>
        <p:nvPicPr>
          <p:cNvPr id="5" name="Объект 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02456" y="1832661"/>
            <a:ext cx="3730474" cy="25200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FA7406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028" name="Picture 4" descr="http://www.mordovia-sport.ru/images/IMG_5852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02666" y="1743175"/>
            <a:ext cx="4611897" cy="307459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8" name="TextBox 7"/>
          <p:cNvSpPr txBox="1"/>
          <p:nvPr/>
        </p:nvSpPr>
        <p:spPr>
          <a:xfrm>
            <a:off x="3657601" y="4927601"/>
            <a:ext cx="49784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u="sng" dirty="0" smtClean="0"/>
              <a:t>Бег </a:t>
            </a:r>
            <a:r>
              <a:rPr lang="ru-RU" b="1" dirty="0" smtClean="0"/>
              <a:t>— один из самых старых видов спорта.</a:t>
            </a:r>
            <a:r>
              <a:rPr lang="ru-RU" dirty="0" smtClean="0"/>
              <a:t> Бег в легкой атлетике представлен следующими видами: спринт, бег на средние дистанции,  бег на длинные дистанции, барьерный бег, эстафета.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62" y="0"/>
            <a:ext cx="9139938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600200" y="144271"/>
            <a:ext cx="71374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u="sng" dirty="0" smtClean="0"/>
              <a:t>Прыжки </a:t>
            </a:r>
            <a:r>
              <a:rPr lang="ru-RU" dirty="0" smtClean="0"/>
              <a:t>подразделяются на вертикальные (прыжки в высоту и прыжки с шестом) и горизонтальные (прыжок в длину и тройной прыжок).</a:t>
            </a:r>
            <a:endParaRPr lang="ru-RU" dirty="0"/>
          </a:p>
        </p:txBody>
      </p:sp>
      <p:pic>
        <p:nvPicPr>
          <p:cNvPr id="30722" name="Picture 2" descr="http://dolmedia.ru/wp-content/uploads/2016/02/u4_388-m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2476" y="1109133"/>
            <a:ext cx="4323199" cy="291816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0724" name="Picture 4" descr="https://upload.wikimedia.org/wikipedia/commons/c/c6/Long_Jump_Nationals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36334" y="4061412"/>
            <a:ext cx="3810000" cy="259338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0726" name="Picture 6" descr="http://x.imagefapusercontent.com/u/derpdiddly/6071755/677721043/2012081301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45609" y="1151467"/>
            <a:ext cx="4579857" cy="282834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62" y="0"/>
            <a:ext cx="9139938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139266" y="307090"/>
            <a:ext cx="4004734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u="sng" dirty="0" smtClean="0"/>
              <a:t>Художественная гимнастика </a:t>
            </a:r>
            <a:r>
              <a:rPr lang="ru-RU" dirty="0" smtClean="0"/>
              <a:t>– один из самых изящных видов спорта, суть которого заключается в выполнении гимнастических и танцевальных упражнений. Упражнения могут выполняться как с использованием предметов (обруч, мяч, скакалка, лента, булавы), так и без него; индивидуально или в команде. 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 </a:t>
            </a:r>
            <a:endParaRPr lang="ru-RU" dirty="0"/>
          </a:p>
        </p:txBody>
      </p:sp>
      <p:pic>
        <p:nvPicPr>
          <p:cNvPr id="4" name="Объект 7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1498" y="213389"/>
            <a:ext cx="3977435" cy="271283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FA7406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9698" name="Picture 2" descr="http://kk.sport.gov.kz/wp-content/uploads/2013/02/%D0%B7%D0%B0%D0%B3%D1%80%D1%83%D0%B6%D0%B5%D0%BD%D0%BD%D0%BE%D0%B5-19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5359" y="3031066"/>
            <a:ext cx="3766107" cy="359741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9700" name="Picture 4" descr="http://www.ueg.org/images/albums/alb_14/5_5cbeb70429876255cf7d7637a5ab8a3a_1338621724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9151" y="3090333"/>
            <a:ext cx="4490309" cy="35052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484</TotalTime>
  <Words>877</Words>
  <Application>Microsoft Office PowerPoint</Application>
  <PresentationFormat>Экран (4:3)</PresentationFormat>
  <Paragraphs>64</Paragraphs>
  <Slides>21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7" baseType="lpstr">
      <vt:lpstr>Arial</vt:lpstr>
      <vt:lpstr>Calibri</vt:lpstr>
      <vt:lpstr>Calibri Light</vt:lpstr>
      <vt:lpstr>Tahoma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Михаил Горяйнов</dc:creator>
  <cp:lastModifiedBy>1</cp:lastModifiedBy>
  <cp:revision>54</cp:revision>
  <dcterms:created xsi:type="dcterms:W3CDTF">2013-11-19T05:52:05Z</dcterms:created>
  <dcterms:modified xsi:type="dcterms:W3CDTF">2022-04-13T03:41:34Z</dcterms:modified>
</cp:coreProperties>
</file>