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22.xml"/>
  <Override ContentType="application/vnd.openxmlformats-officedocument.presentationml.slide+xml" PartName="/ppt/slides/slide23.xml"/>
  <Override ContentType="application/vnd.openxmlformats-officedocument.presentationml.slide+xml" PartName="/ppt/slides/slide24.xml"/>
  <Override ContentType="application/vnd.openxmlformats-officedocument.presentationml.slide+xml" PartName="/ppt/slides/slide25.xml"/>
  <Override ContentType="application/vnd.openxmlformats-officedocument.presentationml.slide+xml" PartName="/ppt/slides/slide26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17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0" r:id="rId15"/>
    <p:sldId id="269" r:id="rId16"/>
    <p:sldId id="271" r:id="rId17"/>
    <p:sldId id="272" r:id="rId18"/>
    <p:sldId id="273" r:id="rId19"/>
    <p:sldId id="275" r:id="rId20"/>
    <p:sldId id="274" r:id="rId21"/>
    <p:sldId id="276" r:id="rId22"/>
    <p:sldId id="277" r:id="rId23"/>
    <p:sldId id="278" r:id="rId24"/>
    <p:sldId id="279" r:id="rId25"/>
    <p:sldId id="280" r:id="rId26"/>
    <p:sldId id="281" r:id="rId2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5" d="100"/>
          <a:sy n="65" d="100"/>
        </p:scale>
        <p:origin x="700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95269" y="1122363"/>
            <a:ext cx="9001462" cy="2387600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95269" y="3602038"/>
            <a:ext cx="9001462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E40E3-057F-4408-AA79-E5B2584657CC}" type="datetimeFigureOut">
              <a:rPr lang="ru-RU" smtClean="0"/>
              <a:t>13.04.2022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BACB5F-84AA-469A-B777-56459327C3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65162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4289372"/>
            <a:ext cx="10367564" cy="819355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13806" y="621321"/>
            <a:ext cx="10367564" cy="3379735"/>
          </a:xfrm>
          <a:noFill/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5108728"/>
            <a:ext cx="10365998" cy="68247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E40E3-057F-4408-AA79-E5B2584657CC}" type="datetimeFigureOut">
              <a:rPr lang="ru-RU" smtClean="0"/>
              <a:t>13.04.2022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BACB5F-84AA-469A-B777-56459327C3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808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3424859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4204820"/>
            <a:ext cx="10353761" cy="1592186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E40E3-057F-4408-AA79-E5B2584657CC}" type="datetimeFigureOut">
              <a:rPr lang="ru-RU" smtClean="0"/>
              <a:t>13.04.2022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BACB5F-84AA-469A-B777-56459327C3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50044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426812"/>
          </a:xfrm>
        </p:spPr>
        <p:txBody>
          <a:bodyPr anchor="t">
            <a:normAutofit/>
          </a:bodyPr>
          <a:lstStyle>
            <a:lvl1pPr marL="0" indent="0" algn="r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204821"/>
            <a:ext cx="10353762" cy="1586380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E40E3-057F-4408-AA79-E5B2584657CC}" type="datetimeFigureOut">
              <a:rPr lang="ru-RU" smtClean="0"/>
              <a:t>13.04.2022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BACB5F-84AA-469A-B777-56459327C37B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836612" y="73524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57956" y="297209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0904513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2126942"/>
            <a:ext cx="10355327" cy="25118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650556"/>
            <a:ext cx="10353763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E40E3-057F-4408-AA79-E5B2584657CC}" type="datetimeFigureOut">
              <a:rPr lang="ru-RU" smtClean="0"/>
              <a:t>13.04.2022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BACB5F-84AA-469A-B777-56459327C3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41855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94" y="609600"/>
            <a:ext cx="10353762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94" y="2088319"/>
            <a:ext cx="3298956" cy="823305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94" y="2911624"/>
            <a:ext cx="3298956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4878" y="2088320"/>
            <a:ext cx="3298558" cy="823304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4878" y="2911624"/>
            <a:ext cx="3299821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088320"/>
            <a:ext cx="3291211" cy="823304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6346" y="2911624"/>
            <a:ext cx="3291211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E40E3-057F-4408-AA79-E5B2584657CC}" type="datetimeFigureOut">
              <a:rPr lang="ru-RU" smtClean="0"/>
              <a:t>13.04.2022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BACB5F-84AA-469A-B777-56459327C3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101906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95" y="4195899"/>
            <a:ext cx="3298955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92020" y="2298987"/>
            <a:ext cx="2940050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95" y="4772161"/>
            <a:ext cx="3298955" cy="101903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01" y="4195899"/>
            <a:ext cx="3298983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98987"/>
            <a:ext cx="2930525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72160"/>
            <a:ext cx="3300336" cy="101903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423" y="4195899"/>
            <a:ext cx="3289900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52803" y="2298987"/>
            <a:ext cx="2932113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298" y="4772161"/>
            <a:ext cx="3294258" cy="1019037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E40E3-057F-4408-AA79-E5B2584657CC}" type="datetimeFigureOut">
              <a:rPr lang="ru-RU" smtClean="0"/>
              <a:t>13.04.2022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BACB5F-84AA-469A-B777-56459327C3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863688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E40E3-057F-4408-AA79-E5B2584657CC}" type="datetimeFigureOut">
              <a:rPr lang="ru-RU" smtClean="0"/>
              <a:t>13.04.2022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BACB5F-84AA-469A-B777-56459327C3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550575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599"/>
            <a:ext cx="2542657" cy="518160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3794" y="609599"/>
            <a:ext cx="7658705" cy="51816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E40E3-057F-4408-AA79-E5B2584657CC}" type="datetimeFigureOut">
              <a:rPr lang="ru-RU" smtClean="0"/>
              <a:t>13.04.2022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BACB5F-84AA-469A-B777-56459327C3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84996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E40E3-057F-4408-AA79-E5B2584657CC}" type="datetimeFigureOut">
              <a:rPr lang="ru-RU" smtClean="0"/>
              <a:t>13.04.2022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BACB5F-84AA-469A-B777-56459327C3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59389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9244" y="657226"/>
            <a:ext cx="9733512" cy="2852737"/>
          </a:xfrm>
        </p:spPr>
        <p:txBody>
          <a:bodyPr anchor="b">
            <a:normAutofit/>
          </a:bodyPr>
          <a:lstStyle>
            <a:lvl1pPr>
              <a:defRPr sz="3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29244" y="3602038"/>
            <a:ext cx="9733512" cy="1500187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E40E3-057F-4408-AA79-E5B2584657CC}" type="datetimeFigureOut">
              <a:rPr lang="ru-RU" smtClean="0"/>
              <a:t>13.04.2022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BACB5F-84AA-469A-B777-56459327C3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11648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6321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3795" y="2088319"/>
            <a:ext cx="5106004" cy="370288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3403" y="2088319"/>
            <a:ext cx="5094154" cy="370288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E40E3-057F-4408-AA79-E5B2584657CC}" type="datetimeFigureOut">
              <a:rPr lang="ru-RU" smtClean="0"/>
              <a:t>13.04.2022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BACB5F-84AA-469A-B777-56459327C3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0759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804" y="2088320"/>
            <a:ext cx="4879199" cy="823912"/>
          </a:xfr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3795" y="2912232"/>
            <a:ext cx="5107208" cy="287896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2003" y="2088320"/>
            <a:ext cx="4865554" cy="823912"/>
          </a:xfr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912232"/>
            <a:ext cx="5095357" cy="287896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E40E3-057F-4408-AA79-E5B2584657CC}" type="datetimeFigureOut">
              <a:rPr lang="ru-RU" smtClean="0"/>
              <a:t>13.04.2022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BACB5F-84AA-469A-B777-56459327C3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30173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E40E3-057F-4408-AA79-E5B2584657CC}" type="datetimeFigureOut">
              <a:rPr lang="ru-RU" smtClean="0"/>
              <a:t>13.04.2022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BACB5F-84AA-469A-B777-56459327C3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33060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E40E3-057F-4408-AA79-E5B2584657CC}" type="datetimeFigureOut">
              <a:rPr lang="ru-RU" smtClean="0"/>
              <a:t>13.04.2022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BACB5F-84AA-469A-B777-56459327C3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78218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7228" y="609600"/>
            <a:ext cx="3932237" cy="2362200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78064" y="609600"/>
            <a:ext cx="6189492" cy="5181600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7228" y="2971800"/>
            <a:ext cx="3932237" cy="2819399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E40E3-057F-4408-AA79-E5B2584657CC}" type="datetimeFigureOut">
              <a:rPr lang="ru-RU" smtClean="0"/>
              <a:t>13.04.2022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BACB5F-84AA-469A-B777-56459327C3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08919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7227" y="609600"/>
            <a:ext cx="5929773" cy="2362200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4" y="758881"/>
            <a:ext cx="3255356" cy="4883038"/>
          </a:xfrm>
          <a:noFill/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971800"/>
            <a:ext cx="5934950" cy="28194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E40E3-057F-4408-AA79-E5B2584657CC}" type="datetimeFigureOut">
              <a:rPr lang="ru-RU" smtClean="0"/>
              <a:t>13.04.2022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BACB5F-84AA-469A-B777-56459327C3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61094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63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95" y="2096064"/>
            <a:ext cx="10353762" cy="36951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6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8E40E3-057F-4408-AA79-E5B2584657CC}" type="datetimeFigureOut">
              <a:rPr lang="ru-RU" smtClean="0"/>
              <a:t>13.04.2022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94" y="5883275"/>
            <a:ext cx="66728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535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BACB5F-84AA-469A-B777-56459327C3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166321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400" b="1" i="0" kern="1200" cap="all">
          <a:solidFill>
            <a:schemeClr val="tx1"/>
          </a:solidFill>
          <a:effectLst>
            <a:outerShdw blurRad="50800" dist="63500" dir="2700000" algn="tl" rotWithShape="0">
              <a:srgbClr val="000000">
                <a:alpha val="48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 ?><Relationships xmlns="http://schemas.openxmlformats.org/package/2006/relationships"><Relationship Id="rId3" Target="../media/image3.jpeg" Type="http://schemas.openxmlformats.org/officeDocument/2006/relationships/image"/><Relationship Id="rId2" Target="../media/image2.jpeg" Type="http://schemas.openxmlformats.org/officeDocument/2006/relationships/image"/><Relationship Id="rId1" Target="../slideLayouts/slideLayout1.xml" Type="http://schemas.openxmlformats.org/officeDocument/2006/relationships/slideLayout"/><Relationship Id="rId4" Target="../media/image4.jpeg" Type="http://schemas.openxmlformats.org/officeDocument/2006/relationships/image"/></Relationships>
</file>

<file path=ppt/slides/_rels/slide10.xml.rels><?xml version="1.0" encoding="UTF-8" standalone="yes" ?><Relationships xmlns="http://schemas.openxmlformats.org/package/2006/relationships"><Relationship Id="rId2" Target="../media/image11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1.xml.rels><?xml version="1.0" encoding="UTF-8" standalone="yes" ?><Relationships xmlns="http://schemas.openxmlformats.org/package/2006/relationships"><Relationship Id="rId2" Target="../media/image12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2.xml.rels><?xml version="1.0" encoding="UTF-8" standalone="yes" ?><Relationships xmlns="http://schemas.openxmlformats.org/package/2006/relationships"><Relationship Id="rId2" Target="../media/image13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3.xml.rels><?xml version="1.0" encoding="UTF-8" standalone="yes" ?><Relationships xmlns="http://schemas.openxmlformats.org/package/2006/relationships"><Relationship Id="rId2" Target="../media/image14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4.xml.rels><?xml version="1.0" encoding="UTF-8" standalone="yes" ?><Relationships xmlns="http://schemas.openxmlformats.org/package/2006/relationships"><Relationship Id="rId2" Target="../media/image15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5.xml.rels><?xml version="1.0" encoding="UTF-8" standalone="yes" ?><Relationships xmlns="http://schemas.openxmlformats.org/package/2006/relationships"><Relationship Id="rId2" Target="../media/image16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6.xml.rels><?xml version="1.0" encoding="UTF-8" standalone="yes" ?><Relationships xmlns="http://schemas.openxmlformats.org/package/2006/relationships"><Relationship Id="rId2" Target="../media/image17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7.xml.rels><?xml version="1.0" encoding="UTF-8" standalone="yes" ?><Relationships xmlns="http://schemas.openxmlformats.org/package/2006/relationships"><Relationship Id="rId2" Target="../media/image18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8.xml.rels><?xml version="1.0" encoding="UTF-8" standalone="yes" ?><Relationships xmlns="http://schemas.openxmlformats.org/package/2006/relationships"><Relationship Id="rId2" Target="../media/image19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9.xml.rels><?xml version="1.0" encoding="UTF-8" standalone="yes" ?><Relationships xmlns="http://schemas.openxmlformats.org/package/2006/relationships"><Relationship Id="rId2" Target="../media/image20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 ?><Relationships xmlns="http://schemas.openxmlformats.org/package/2006/relationships"><Relationship Id="rId2" Target="../media/image21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21.xml.rels><?xml version="1.0" encoding="UTF-8" standalone="yes" ?><Relationships xmlns="http://schemas.openxmlformats.org/package/2006/relationships"><Relationship Id="rId2" Target="../media/image22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22.xml.rels><?xml version="1.0" encoding="UTF-8" standalone="yes" ?><Relationships xmlns="http://schemas.openxmlformats.org/package/2006/relationships"><Relationship Id="rId2" Target="../media/image23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23.xml.rels><?xml version="1.0" encoding="UTF-8" standalone="yes" ?><Relationships xmlns="http://schemas.openxmlformats.org/package/2006/relationships"><Relationship Id="rId2" Target="../media/image24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24.xml.rels><?xml version="1.0" encoding="UTF-8" standalone="yes" ?><Relationships xmlns="http://schemas.openxmlformats.org/package/2006/relationships"><Relationship Id="rId2" Target="../media/image25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25.xml.rels><?xml version="1.0" encoding="UTF-8" standalone="yes" ?><Relationships xmlns="http://schemas.openxmlformats.org/package/2006/relationships"><Relationship Id="rId2" Target="../media/image26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 ?><Relationships xmlns="http://schemas.openxmlformats.org/package/2006/relationships"><Relationship Id="rId2" Target="../media/image5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 ?><Relationships xmlns="http://schemas.openxmlformats.org/package/2006/relationships"><Relationship Id="rId3" Target="../media/image7.jpeg" Type="http://schemas.openxmlformats.org/officeDocument/2006/relationships/image"/><Relationship Id="rId2" Target="../media/image6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7.xml.rels><?xml version="1.0" encoding="UTF-8" standalone="yes" ?><Relationships xmlns="http://schemas.openxmlformats.org/package/2006/relationships"><Relationship Id="rId2" Target="../media/image8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8.xml.rels><?xml version="1.0" encoding="UTF-8" standalone="yes" ?><Relationships xmlns="http://schemas.openxmlformats.org/package/2006/relationships"><Relationship Id="rId2" Target="../media/image9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9.xml.rels><?xml version="1.0" encoding="UTF-8" standalone="yes" ?><Relationships xmlns="http://schemas.openxmlformats.org/package/2006/relationships"><Relationship Id="rId2" Target="../media/image10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30326" y="0"/>
            <a:ext cx="9144000" cy="23876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Мастер-класс «Космические </a:t>
            </a:r>
            <a:r>
              <a:rPr lang="ru-RU" dirty="0" smtClean="0"/>
              <a:t>фантазии» </a:t>
            </a:r>
            <a:r>
              <a:rPr lang="ru-RU" dirty="0" smtClean="0"/>
              <a:t>из бросового </a:t>
            </a:r>
            <a:r>
              <a:rPr lang="ru-RU" dirty="0" smtClean="0"/>
              <a:t>материала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5715973"/>
            <a:ext cx="9144000" cy="950297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Материал подготовила воспитатель ГБДОУ детский сад №22</a:t>
            </a:r>
          </a:p>
          <a:p>
            <a:r>
              <a:rPr lang="ru-RU" dirty="0" smtClean="0"/>
              <a:t>Егорова Вера Алексеевна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34459" y="2729196"/>
            <a:ext cx="3992079" cy="2880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6261" y="2729196"/>
            <a:ext cx="3351435" cy="28800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13305" y="2729196"/>
            <a:ext cx="3840000" cy="28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2918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96" y="0"/>
            <a:ext cx="10353761" cy="1326321"/>
          </a:xfrm>
        </p:spPr>
        <p:txBody>
          <a:bodyPr/>
          <a:lstStyle/>
          <a:p>
            <a:r>
              <a:rPr lang="ru-RU" dirty="0"/>
              <a:t>2 вариант "Ракета".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31742" y="958591"/>
            <a:ext cx="4317867" cy="57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8365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8224" y="109869"/>
            <a:ext cx="11940362" cy="2252008"/>
          </a:xfrm>
        </p:spPr>
        <p:txBody>
          <a:bodyPr>
            <a:normAutofit fontScale="90000"/>
          </a:bodyPr>
          <a:lstStyle/>
          <a:p>
            <a:pPr algn="l"/>
            <a:r>
              <a:rPr lang="ru-RU" b="0" dirty="0"/>
              <a:t>Для ракеты </a:t>
            </a:r>
            <a:r>
              <a:rPr lang="ru-RU" b="0" dirty="0" smtClean="0"/>
              <a:t>потребуется</a:t>
            </a:r>
            <a:r>
              <a:rPr lang="ru-RU" b="0" dirty="0"/>
              <a:t>: 2 разных по размеру корпуса от клея - карандаша, картонная ячейка от яиц, колпачок от фломастера, фольга, бумажные салфетки, </a:t>
            </a:r>
            <a:r>
              <a:rPr lang="ru-RU" b="0" dirty="0" smtClean="0"/>
              <a:t>самоклеящаяся </a:t>
            </a:r>
            <a:r>
              <a:rPr lang="ru-RU" b="0" dirty="0"/>
              <a:t>пленка.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2699" y="2361877"/>
            <a:ext cx="5762846" cy="43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0098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9246" y="205563"/>
            <a:ext cx="11079731" cy="1326321"/>
          </a:xfrm>
        </p:spPr>
        <p:txBody>
          <a:bodyPr>
            <a:normAutofit/>
          </a:bodyPr>
          <a:lstStyle/>
          <a:p>
            <a:pPr algn="l"/>
            <a:r>
              <a:rPr lang="ru-RU" b="0" dirty="0"/>
              <a:t>Большой корпус от клея обернуть красной салфеткой, края загнуть внутрь.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94423" y="1531884"/>
            <a:ext cx="6429375" cy="4819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0198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9545" y="152400"/>
            <a:ext cx="11122261" cy="1326321"/>
          </a:xfrm>
        </p:spPr>
        <p:txBody>
          <a:bodyPr/>
          <a:lstStyle/>
          <a:p>
            <a:pPr algn="l"/>
            <a:r>
              <a:rPr lang="ru-RU" b="0" dirty="0"/>
              <a:t>Маленький корпус от клея обернуть желтой салфеткой.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75987" y="1478721"/>
            <a:ext cx="6429375" cy="4819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3284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95" y="148856"/>
            <a:ext cx="10353761" cy="1531884"/>
          </a:xfrm>
        </p:spPr>
        <p:txBody>
          <a:bodyPr>
            <a:normAutofit/>
          </a:bodyPr>
          <a:lstStyle/>
          <a:p>
            <a:pPr algn="l"/>
            <a:r>
              <a:rPr lang="ru-RU" b="0" dirty="0"/>
              <a:t>От картонной ячейки от яиц отрезать одну ячейку, обернуть ее фольгой - получилось основание для ракеты.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75987" y="1827249"/>
            <a:ext cx="6429375" cy="4819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0827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1004" y="1063256"/>
            <a:ext cx="5691963" cy="5454502"/>
          </a:xfrm>
        </p:spPr>
        <p:txBody>
          <a:bodyPr>
            <a:normAutofit fontScale="90000"/>
          </a:bodyPr>
          <a:lstStyle/>
          <a:p>
            <a:pPr algn="l"/>
            <a:r>
              <a:rPr lang="ru-RU" b="0" dirty="0" smtClean="0"/>
              <a:t>Вставить </a:t>
            </a:r>
            <a:r>
              <a:rPr lang="ru-RU" b="0" dirty="0"/>
              <a:t>маленький цилиндр в большой. В маленький цилиндр вставить колпачок от фломастера. Место соединения украсить полоской фольги</a:t>
            </a:r>
            <a:r>
              <a:rPr lang="ru-RU" b="0" dirty="0" smtClean="0"/>
              <a:t>.</a:t>
            </a:r>
            <a:br>
              <a:rPr lang="ru-RU" b="0" dirty="0" smtClean="0"/>
            </a:br>
            <a:r>
              <a:rPr lang="ru-RU" b="0" dirty="0"/>
              <a:t/>
            </a:r>
            <a:br>
              <a:rPr lang="ru-RU" b="0" dirty="0"/>
            </a:br>
            <a:r>
              <a:rPr lang="ru-RU" b="0" dirty="0"/>
              <a:t/>
            </a:r>
            <a:br>
              <a:rPr lang="ru-RU" b="0" dirty="0"/>
            </a:br>
            <a:r>
              <a:rPr lang="ru-RU" b="0" dirty="0"/>
              <a:t>Далее с помощью клея прикрепить ракету к основанию. Вырезать и приклеить иллюминаторы, дверь, сделать антенну.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32967" y="1465702"/>
            <a:ext cx="5762846" cy="43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5406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96" y="152401"/>
            <a:ext cx="10353761" cy="1326321"/>
          </a:xfrm>
        </p:spPr>
        <p:txBody>
          <a:bodyPr/>
          <a:lstStyle/>
          <a:p>
            <a:r>
              <a:rPr lang="ru-RU" dirty="0"/>
              <a:t>3 вариант. "Космический корабль - Аполлон"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54676" y="1351996"/>
            <a:ext cx="3672000" cy="54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5195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2650" y="141767"/>
            <a:ext cx="11780875" cy="2814083"/>
          </a:xfrm>
        </p:spPr>
        <p:txBody>
          <a:bodyPr>
            <a:normAutofit/>
          </a:bodyPr>
          <a:lstStyle/>
          <a:p>
            <a:pPr algn="l"/>
            <a:r>
              <a:rPr lang="ru-RU" sz="3200" b="0" dirty="0"/>
              <a:t>Для изготовления потребуются следующие материалы: </a:t>
            </a:r>
            <a:r>
              <a:rPr lang="ru-RU" sz="3200" b="0" dirty="0" smtClean="0"/>
              <a:t/>
            </a:r>
            <a:br>
              <a:rPr lang="ru-RU" sz="3200" b="0" dirty="0" smtClean="0"/>
            </a:br>
            <a:r>
              <a:rPr lang="ru-RU" sz="3200" b="0" dirty="0" smtClean="0"/>
              <a:t>бумажный </a:t>
            </a:r>
            <a:r>
              <a:rPr lang="ru-RU" sz="3200" b="0" dirty="0"/>
              <a:t>стаканчик, потолочная плитка, фольга, колпачок от фломастера, пластиковая бутылка от геля для душа, клей, </a:t>
            </a:r>
            <a:r>
              <a:rPr lang="ru-RU" sz="3200" b="0" dirty="0" smtClean="0"/>
              <a:t>самоклеящаяся </a:t>
            </a:r>
            <a:r>
              <a:rPr lang="ru-RU" sz="3200" b="0" dirty="0"/>
              <a:t>пленка, бумажные салфетки.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01901" y="3069627"/>
            <a:ext cx="4802372" cy="36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9225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9879" y="205563"/>
            <a:ext cx="11005303" cy="1326321"/>
          </a:xfrm>
        </p:spPr>
        <p:txBody>
          <a:bodyPr>
            <a:normAutofit fontScale="90000"/>
          </a:bodyPr>
          <a:lstStyle/>
          <a:p>
            <a:pPr algn="l"/>
            <a:r>
              <a:rPr lang="ru-RU" b="0" dirty="0"/>
              <a:t>Из потолочной плитки вырезать 2 лопасти для корабля и обернуть их фольгой.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67842" y="1531884"/>
            <a:ext cx="6429375" cy="4819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1243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5815" y="184299"/>
            <a:ext cx="11578856" cy="2505740"/>
          </a:xfrm>
        </p:spPr>
        <p:txBody>
          <a:bodyPr>
            <a:normAutofit/>
          </a:bodyPr>
          <a:lstStyle/>
          <a:p>
            <a:pPr algn="l"/>
            <a:r>
              <a:rPr lang="ru-RU" b="0" dirty="0"/>
              <a:t>С двух сторон бумажного стакана сделать прорези для лопастей. Обклеить стакан красными бумажными салфетками. В донышке вырезать отверстие равное диаметру пластиковой бутылки от геля.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51163" y="2819402"/>
            <a:ext cx="4802372" cy="36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0187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4426" y="2310809"/>
            <a:ext cx="10353761" cy="2261191"/>
          </a:xfrm>
        </p:spPr>
        <p:txBody>
          <a:bodyPr>
            <a:normAutofit fontScale="90000"/>
          </a:bodyPr>
          <a:lstStyle/>
          <a:p>
            <a:r>
              <a:rPr lang="ru-RU" dirty="0"/>
              <a:t>12 </a:t>
            </a:r>
            <a:r>
              <a:rPr lang="ru-RU" dirty="0" smtClean="0"/>
              <a:t>апреля </a:t>
            </a:r>
            <a:r>
              <a:rPr lang="ru-RU" dirty="0"/>
              <a:t>вся страна отмечает праздник - День космонавтики</a:t>
            </a:r>
            <a:r>
              <a:rPr lang="ru-RU" dirty="0" smtClean="0"/>
              <a:t>.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Предлагаю несколько вариантов изготовления ракет и космических кораблей из бросового материала.</a:t>
            </a:r>
          </a:p>
        </p:txBody>
      </p:sp>
    </p:spTree>
    <p:extLst>
      <p:ext uri="{BB962C8B-B14F-4D97-AF65-F5344CB8AC3E}">
        <p14:creationId xmlns:p14="http://schemas.microsoft.com/office/powerpoint/2010/main" val="177928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1385" y="928577"/>
            <a:ext cx="6769618" cy="5674241"/>
          </a:xfrm>
        </p:spPr>
        <p:txBody>
          <a:bodyPr>
            <a:normAutofit fontScale="90000"/>
          </a:bodyPr>
          <a:lstStyle/>
          <a:p>
            <a:pPr algn="l"/>
            <a:r>
              <a:rPr lang="ru-RU" b="0" dirty="0"/>
              <a:t>Пластиковую бутылку от геля для душа обернуть фольгой. Затем вставить в основание корабля и закрепить для прочности скотчем. Далее прикрепить по боковым сторонам лопасти</a:t>
            </a:r>
            <a:r>
              <a:rPr lang="ru-RU" b="0" dirty="0" smtClean="0"/>
              <a:t>.</a:t>
            </a:r>
            <a:br>
              <a:rPr lang="ru-RU" b="0" dirty="0" smtClean="0"/>
            </a:br>
            <a:r>
              <a:rPr lang="ru-RU" b="0" dirty="0"/>
              <a:t/>
            </a:r>
            <a:br>
              <a:rPr lang="ru-RU" b="0" dirty="0"/>
            </a:br>
            <a:r>
              <a:rPr lang="ru-RU" b="0" dirty="0"/>
              <a:t>В завершении осталось приклеить из пленки иллюминаторы и дверь. Космический корабль готов.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90612" y="534474"/>
            <a:ext cx="4317867" cy="57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7810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4428" y="0"/>
            <a:ext cx="10353761" cy="1326321"/>
          </a:xfrm>
        </p:spPr>
        <p:txBody>
          <a:bodyPr/>
          <a:lstStyle/>
          <a:p>
            <a:r>
              <a:rPr lang="ru-RU" dirty="0"/>
              <a:t>4 вариант "Космолет </a:t>
            </a:r>
            <a:r>
              <a:rPr lang="ru-RU" dirty="0" smtClean="0"/>
              <a:t>– «гигант»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34374" y="947958"/>
            <a:ext cx="3933867" cy="57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968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1387" y="184298"/>
            <a:ext cx="11897832" cy="2239926"/>
          </a:xfrm>
        </p:spPr>
        <p:txBody>
          <a:bodyPr>
            <a:normAutofit fontScale="90000"/>
          </a:bodyPr>
          <a:lstStyle/>
          <a:p>
            <a:pPr algn="l"/>
            <a:r>
              <a:rPr lang="ru-RU" b="0" dirty="0" smtClean="0"/>
              <a:t>Потребуется </a:t>
            </a:r>
            <a:r>
              <a:rPr lang="ru-RU" b="0" dirty="0"/>
              <a:t>материалы</a:t>
            </a:r>
            <a:r>
              <a:rPr lang="ru-RU" b="0" dirty="0" smtClean="0"/>
              <a:t>: бумажный </a:t>
            </a:r>
            <a:r>
              <a:rPr lang="ru-RU" b="0" dirty="0"/>
              <a:t>стаканчик, футляр от елочных игрушек, колпачок от фломастера, фольга, большой и маленький корпусы от клея - карандаша, </a:t>
            </a:r>
            <a:r>
              <a:rPr lang="ru-RU" b="0" dirty="0" smtClean="0"/>
              <a:t>самоклеящаяся </a:t>
            </a:r>
            <a:r>
              <a:rPr lang="ru-RU" b="0" dirty="0"/>
              <a:t>пленка, клей.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58880" y="2424224"/>
            <a:ext cx="5762846" cy="43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2574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1386" y="159487"/>
            <a:ext cx="11748977" cy="2658141"/>
          </a:xfrm>
        </p:spPr>
        <p:txBody>
          <a:bodyPr>
            <a:normAutofit fontScale="90000"/>
          </a:bodyPr>
          <a:lstStyle/>
          <a:p>
            <a:pPr algn="l"/>
            <a:r>
              <a:rPr lang="ru-RU" sz="3200" b="0" dirty="0"/>
              <a:t>Бумажный стаканчик обернуть фольгой, на футляр от елочных игрушек приклеить полоску пленки, большой корпус от клея- карандаш </a:t>
            </a:r>
            <a:r>
              <a:rPr lang="ru-RU" sz="3200" b="0" dirty="0" smtClean="0"/>
              <a:t>обернуть </a:t>
            </a:r>
            <a:r>
              <a:rPr lang="ru-RU" sz="3200" b="0" dirty="0"/>
              <a:t>красной бумажной салфеткой, маленький корпус - обернуть желтой салфеткой</a:t>
            </a:r>
            <a:r>
              <a:rPr lang="ru-RU" sz="3200" b="0" dirty="0" smtClean="0"/>
              <a:t>., колпачок от фломастера обернуть фольгой.</a:t>
            </a:r>
            <a:endParaRPr lang="ru-RU" sz="3200" b="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24569" y="2741650"/>
            <a:ext cx="5282609" cy="39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725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8224" y="3887583"/>
            <a:ext cx="12053776" cy="2970426"/>
          </a:xfrm>
        </p:spPr>
        <p:txBody>
          <a:bodyPr>
            <a:normAutofit/>
          </a:bodyPr>
          <a:lstStyle/>
          <a:p>
            <a:pPr algn="l"/>
            <a:r>
              <a:rPr lang="ru-RU" sz="2800" b="0" dirty="0"/>
              <a:t>В красный цилиндр вставить желтый цилиндр, в желтый - вставить колпачок от фломастера. Красный цилиндр вставить в отверстие на дне стаканчика и сверху вставить прозрачный футляр от елочных игрушек. По месту стыка приклеить полоску из пленки. В завершении приклеить иллюминаторы и дверь. Космолет готов.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83834" y="229986"/>
            <a:ext cx="4805085" cy="36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9207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6959" y="726559"/>
            <a:ext cx="6804836" cy="5631711"/>
          </a:xfrm>
        </p:spPr>
        <p:txBody>
          <a:bodyPr>
            <a:normAutofit/>
          </a:bodyPr>
          <a:lstStyle/>
          <a:p>
            <a:pPr algn="l"/>
            <a:r>
              <a:rPr lang="ru-RU" b="0" dirty="0"/>
              <a:t>Вот такие фантазийные космические летательные аппараты </a:t>
            </a:r>
            <a:r>
              <a:rPr lang="ru-RU" b="0" dirty="0" smtClean="0"/>
              <a:t>получились </a:t>
            </a:r>
            <a:r>
              <a:rPr lang="ru-RU" b="0" dirty="0"/>
              <a:t>у меня.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b="0" dirty="0"/>
              <a:t>Они могут стать прекрасными игрушками для ребят или быть использованы в качестве наглядных пособий (макетов).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28122" y="958270"/>
            <a:ext cx="4768000" cy="54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4063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4427" y="2853070"/>
            <a:ext cx="10353761" cy="1326321"/>
          </a:xfrm>
        </p:spPr>
        <p:txBody>
          <a:bodyPr/>
          <a:lstStyle/>
          <a:p>
            <a:r>
              <a:rPr lang="ru-RU" dirty="0"/>
              <a:t>Всем спасибо за внимание.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Желаю </a:t>
            </a:r>
            <a:r>
              <a:rPr lang="ru-RU" dirty="0"/>
              <a:t>удачи и успехов в работе!</a:t>
            </a:r>
          </a:p>
        </p:txBody>
      </p:sp>
    </p:spTree>
    <p:extLst>
      <p:ext uri="{BB962C8B-B14F-4D97-AF65-F5344CB8AC3E}">
        <p14:creationId xmlns:p14="http://schemas.microsoft.com/office/powerpoint/2010/main" val="1928984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87066" y="165349"/>
            <a:ext cx="5712270" cy="64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8777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96" y="2126513"/>
            <a:ext cx="10353761" cy="2892056"/>
          </a:xfrm>
        </p:spPr>
        <p:txBody>
          <a:bodyPr>
            <a:normAutofit fontScale="90000"/>
          </a:bodyPr>
          <a:lstStyle/>
          <a:p>
            <a:r>
              <a:rPr lang="ru-RU" sz="4000" i="1" dirty="0"/>
              <a:t>Если очень захотеть,</a:t>
            </a:r>
            <a:br>
              <a:rPr lang="ru-RU" sz="4000" i="1" dirty="0"/>
            </a:br>
            <a:r>
              <a:rPr lang="ru-RU" sz="4000" i="1" dirty="0"/>
              <a:t>Можно в космос полететь.</a:t>
            </a:r>
            <a:br>
              <a:rPr lang="ru-RU" sz="4000" i="1" dirty="0"/>
            </a:br>
            <a:r>
              <a:rPr lang="ru-RU" sz="4000" i="1" dirty="0"/>
              <a:t>Чтоб отправиться в полет,</a:t>
            </a:r>
            <a:br>
              <a:rPr lang="ru-RU" sz="4000" i="1" dirty="0"/>
            </a:br>
            <a:r>
              <a:rPr lang="ru-RU" sz="4000" i="1" dirty="0"/>
              <a:t>Нужен нам не самолет. </a:t>
            </a:r>
            <a:r>
              <a:rPr lang="ru-RU" sz="4000" dirty="0"/>
              <a:t/>
            </a:r>
            <a:br>
              <a:rPr lang="ru-RU" sz="4000" dirty="0"/>
            </a:br>
            <a:r>
              <a:rPr lang="ru-RU" sz="4000" dirty="0"/>
              <a:t>(Я. Коваль)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77125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5940056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/>
              <a:t>Для изготовления поделок потребуются следующие материалы: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b="0" dirty="0"/>
              <a:t>Фольга, использованные CD – диски, бумажные и пластиковые стаканчики, использованные клей – карандаши, картонные ячейки от яиц, самоклеящаяся пленка, флакон от геля для душа, потолочная плитка, двухсторонний скотч</a:t>
            </a:r>
            <a:r>
              <a:rPr lang="ru-RU" b="0" dirty="0" smtClean="0"/>
              <a:t>, узкий </a:t>
            </a:r>
            <a:r>
              <a:rPr lang="ru-RU" b="0" dirty="0"/>
              <a:t>скотч, универсальный клей, бумажные салфетки, колпачки от воздушных фломастеров</a:t>
            </a:r>
            <a:r>
              <a:rPr lang="ru-RU" b="0" dirty="0" smtClean="0"/>
              <a:t>. </a:t>
            </a:r>
            <a:endParaRPr lang="ru-RU" b="0" dirty="0"/>
          </a:p>
        </p:txBody>
      </p:sp>
    </p:spTree>
    <p:extLst>
      <p:ext uri="{BB962C8B-B14F-4D97-AF65-F5344CB8AC3E}">
        <p14:creationId xmlns:p14="http://schemas.microsoft.com/office/powerpoint/2010/main" val="1293657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2023" y="377999"/>
            <a:ext cx="6243084" cy="4680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69641" y="2911770"/>
            <a:ext cx="4802372" cy="36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0200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8102" y="88604"/>
            <a:ext cx="10353761" cy="1326321"/>
          </a:xfrm>
        </p:spPr>
        <p:txBody>
          <a:bodyPr/>
          <a:lstStyle/>
          <a:p>
            <a:r>
              <a:rPr lang="ru-RU" dirty="0"/>
              <a:t>1 вариант. «Звездолет».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70982" y="1171243"/>
            <a:ext cx="4048000" cy="54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4994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6447" y="131137"/>
            <a:ext cx="11717079" cy="3175590"/>
          </a:xfrm>
        </p:spPr>
        <p:txBody>
          <a:bodyPr>
            <a:normAutofit/>
          </a:bodyPr>
          <a:lstStyle/>
          <a:p>
            <a:pPr algn="l"/>
            <a:r>
              <a:rPr lang="ru-RU" b="0" dirty="0"/>
              <a:t>Для работы потребуется: CD – диск, пластиковый стакан, фольга, корпус от клея - карандаша, проволока</a:t>
            </a:r>
            <a:r>
              <a:rPr lang="ru-RU" b="0" dirty="0" smtClean="0"/>
              <a:t>, самоклеящаяся </a:t>
            </a:r>
            <a:r>
              <a:rPr lang="ru-RU" b="0" dirty="0"/>
              <a:t>пленка.</a:t>
            </a:r>
            <a:br>
              <a:rPr lang="ru-RU" b="0" dirty="0"/>
            </a:br>
            <a:r>
              <a:rPr lang="ru-RU" b="0" dirty="0"/>
              <a:t/>
            </a:r>
            <a:br>
              <a:rPr lang="ru-RU" b="0" dirty="0"/>
            </a:br>
            <a:r>
              <a:rPr lang="ru-RU" b="0" dirty="0"/>
              <a:t>Завернуть корпус клея - карандаш в фольгу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66103" y="3166951"/>
            <a:ext cx="4802372" cy="36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8215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6958" y="69911"/>
            <a:ext cx="4997302" cy="3725912"/>
          </a:xfrm>
        </p:spPr>
        <p:txBody>
          <a:bodyPr>
            <a:normAutofit/>
          </a:bodyPr>
          <a:lstStyle/>
          <a:p>
            <a:pPr algn="l"/>
            <a:r>
              <a:rPr lang="ru-RU" b="0" dirty="0"/>
              <a:t>В донышке пластикового стакана вырезать отверстие равное диаметру корпуса от клея - карандаша.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56767" y="358809"/>
            <a:ext cx="4802372" cy="3600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16958" y="4121795"/>
            <a:ext cx="1207504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+mj-lt"/>
              </a:rPr>
              <a:t>Вставить корпус карандаша в отверстие стакана.</a:t>
            </a:r>
          </a:p>
          <a:p>
            <a:r>
              <a:rPr lang="ru-RU" sz="3200" dirty="0" smtClean="0">
                <a:latin typeface="+mj-lt"/>
              </a:rPr>
              <a:t>Затем украсить звездолет фольгой, проволокой. Из самоклеящейся пленки и фольги вырезать иллюминаторы. С помощью двухстороннего скотча прикрепить заготовку к CD – диску. Звездолет готов.</a:t>
            </a:r>
            <a:endParaRPr lang="ru-RU" sz="32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770901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amask">
  <a:themeElements>
    <a:clrScheme name="Damask">
      <a:dk1>
        <a:sysClr val="windowText" lastClr="000000"/>
      </a:dk1>
      <a:lt1>
        <a:sysClr val="window" lastClr="FFFFFF"/>
      </a:lt1>
      <a:dk2>
        <a:srgbClr val="2A5B7F"/>
      </a:dk2>
      <a:lt2>
        <a:srgbClr val="ABDAFC"/>
      </a:lt2>
      <a:accent1>
        <a:srgbClr val="9EC544"/>
      </a:accent1>
      <a:accent2>
        <a:srgbClr val="50BEA3"/>
      </a:accent2>
      <a:accent3>
        <a:srgbClr val="4A9CCC"/>
      </a:accent3>
      <a:accent4>
        <a:srgbClr val="9A66CA"/>
      </a:accent4>
      <a:accent5>
        <a:srgbClr val="C54F71"/>
      </a:accent5>
      <a:accent6>
        <a:srgbClr val="DE9C3C"/>
      </a:accent6>
      <a:hlink>
        <a:srgbClr val="6BA9DA"/>
      </a:hlink>
      <a:folHlink>
        <a:srgbClr val="A0BCD3"/>
      </a:folHlink>
    </a:clrScheme>
    <a:fontScheme name="Damask">
      <a:majorFont>
        <a:latin typeface="Bookman Old Style" panose="02050604050505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Rockwell" panose="020606030202050204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amask">
      <a: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105000"/>
                <a:lumMod val="110000"/>
              </a:schemeClr>
            </a:gs>
            <a:gs pos="100000">
              <a:schemeClr val="phClr">
                <a:tint val="78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0000"/>
                <a:lumMod val="104000"/>
              </a:schemeClr>
            </a:gs>
            <a:gs pos="69000">
              <a:schemeClr val="phClr">
                <a:shade val="86000"/>
                <a:satMod val="130000"/>
                <a:lumMod val="102000"/>
              </a:schemeClr>
            </a:gs>
            <a:gs pos="100000">
              <a:schemeClr val="phClr">
                <a:shade val="72000"/>
                <a:satMod val="130000"/>
                <a:lumMod val="100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sy="96000" rotWithShape="0">
              <a:srgbClr val="000000">
                <a:alpha val="54000"/>
              </a:srgbClr>
            </a:outerShdw>
          </a:effectLst>
        </a:effectStyle>
        <a:effectStyle>
          <a:effectLst>
            <a:outerShdw blurRad="76200" dist="38100" dir="5400000" algn="ctr" rotWithShape="0">
              <a:srgbClr val="000000">
                <a:alpha val="76000"/>
              </a:srgbClr>
            </a:outerShdw>
          </a:effectLst>
          <a:scene3d>
            <a:camera prst="orthographicFront">
              <a:rot lat="0" lon="0" rev="0"/>
            </a:camera>
            <a:lightRig rig="balanced" dir="t"/>
          </a:scene3d>
          <a:sp3d prstMaterial="matte">
            <a:bevelT w="25400" h="25400" prst="relaxedInse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18000"/>
                <a:satMod val="160000"/>
                <a:lumMod val="28000"/>
              </a:schemeClr>
              <a:schemeClr val="phClr">
                <a:tint val="95000"/>
                <a:satMod val="160000"/>
                <a:lumMod val="11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amask" id="{F9A299A0-33D0-4E0F-9F3F-7163E3744208}" vid="{746EEEEA-FB6A-406B-B510-531588D5481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TM04033921[[fn=Дамаск]]</Template>
  <TotalTime>70</TotalTime>
  <Words>437</Words>
  <Application>Microsoft Office PowerPoint</Application>
  <PresentationFormat>Широкоэкранный</PresentationFormat>
  <Paragraphs>28</Paragraphs>
  <Slides>26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30" baseType="lpstr">
      <vt:lpstr>Arial</vt:lpstr>
      <vt:lpstr>Bookman Old Style</vt:lpstr>
      <vt:lpstr>Rockwell</vt:lpstr>
      <vt:lpstr>Damask</vt:lpstr>
      <vt:lpstr>Мастер-класс «Космические фантазии» из бросового материала</vt:lpstr>
      <vt:lpstr>12 апреля вся страна отмечает праздник - День космонавтики. Предлагаю несколько вариантов изготовления ракет и космических кораблей из бросового материала.</vt:lpstr>
      <vt:lpstr>Презентация PowerPoint</vt:lpstr>
      <vt:lpstr>Если очень захотеть, Можно в космос полететь. Чтоб отправиться в полет, Нужен нам не самолет.  (Я. Коваль) </vt:lpstr>
      <vt:lpstr>Для изготовления поделок потребуются следующие материалы:  Фольга, использованные CD – диски, бумажные и пластиковые стаканчики, использованные клей – карандаши, картонные ячейки от яиц, самоклеящаяся пленка, флакон от геля для душа, потолочная плитка, двухсторонний скотч, узкий скотч, универсальный клей, бумажные салфетки, колпачки от воздушных фломастеров. </vt:lpstr>
      <vt:lpstr>Презентация PowerPoint</vt:lpstr>
      <vt:lpstr>1 вариант. «Звездолет».</vt:lpstr>
      <vt:lpstr>Для работы потребуется: CD – диск, пластиковый стакан, фольга, корпус от клея - карандаша, проволока, самоклеящаяся пленка.  Завернуть корпус клея - карандаш в фольгу</vt:lpstr>
      <vt:lpstr>В донышке пластикового стакана вырезать отверстие равное диаметру корпуса от клея - карандаша.</vt:lpstr>
      <vt:lpstr>2 вариант "Ракета".</vt:lpstr>
      <vt:lpstr>Для ракеты потребуется: 2 разных по размеру корпуса от клея - карандаша, картонная ячейка от яиц, колпачок от фломастера, фольга, бумажные салфетки, самоклеящаяся пленка.</vt:lpstr>
      <vt:lpstr>Большой корпус от клея обернуть красной салфеткой, края загнуть внутрь.</vt:lpstr>
      <vt:lpstr>Маленький корпус от клея обернуть желтой салфеткой.</vt:lpstr>
      <vt:lpstr>От картонной ячейки от яиц отрезать одну ячейку, обернуть ее фольгой - получилось основание для ракеты.</vt:lpstr>
      <vt:lpstr>Вставить маленький цилиндр в большой. В маленький цилиндр вставить колпачок от фломастера. Место соединения украсить полоской фольги.   Далее с помощью клея прикрепить ракету к основанию. Вырезать и приклеить иллюминаторы, дверь, сделать антенну.  </vt:lpstr>
      <vt:lpstr>3 вариант. "Космический корабль - Аполлон"</vt:lpstr>
      <vt:lpstr>Для изготовления потребуются следующие материалы:  бумажный стаканчик, потолочная плитка, фольга, колпачок от фломастера, пластиковая бутылка от геля для душа, клей, самоклеящаяся пленка, бумажные салфетки.</vt:lpstr>
      <vt:lpstr>Из потолочной плитки вырезать 2 лопасти для корабля и обернуть их фольгой.</vt:lpstr>
      <vt:lpstr>С двух сторон бумажного стакана сделать прорези для лопастей. Обклеить стакан красными бумажными салфетками. В донышке вырезать отверстие равное диаметру пластиковой бутылки от геля.</vt:lpstr>
      <vt:lpstr>Пластиковую бутылку от геля для душа обернуть фольгой. Затем вставить в основание корабля и закрепить для прочности скотчем. Далее прикрепить по боковым сторонам лопасти.  В завершении осталось приклеить из пленки иллюминаторы и дверь. Космический корабль готов.  </vt:lpstr>
      <vt:lpstr>4 вариант "Космолет – «гигант»</vt:lpstr>
      <vt:lpstr>Потребуется материалы: бумажный стаканчик, футляр от елочных игрушек, колпачок от фломастера, фольга, большой и маленький корпусы от клея - карандаша, самоклеящаяся пленка, клей.</vt:lpstr>
      <vt:lpstr>Бумажный стаканчик обернуть фольгой, на футляр от елочных игрушек приклеить полоску пленки, большой корпус от клея- карандаш обернуть красной бумажной салфеткой, маленький корпус - обернуть желтой салфеткой., колпачок от фломастера обернуть фольгой.</vt:lpstr>
      <vt:lpstr>В красный цилиндр вставить желтый цилиндр, в желтый - вставить колпачок от фломастера. Красный цилиндр вставить в отверстие на дне стаканчика и сверху вставить прозрачный футляр от елочных игрушек. По месту стыка приклеить полоску из пленки. В завершении приклеить иллюминаторы и дверь. Космолет готов.</vt:lpstr>
      <vt:lpstr>Вот такие фантазийные космические летательные аппараты получились у меня.  Они могут стать прекрасными игрушками для ребят или быть использованы в качестве наглядных пособий (макетов).</vt:lpstr>
      <vt:lpstr>Всем спасибо за внимание.  Желаю удачи и успехов в работе!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Мастер-класс «Космические фантазии из бросового материала»</dc:title>
  <dc:creator>spves</dc:creator>
  <cp:lastModifiedBy>spves</cp:lastModifiedBy>
  <cp:revision>9</cp:revision>
  <dcterms:created xsi:type="dcterms:W3CDTF">2020-04-17T12:35:40Z</dcterms:created>
  <dcterms:modified xsi:type="dcterms:W3CDTF">2022-04-13T20:54:52Z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1270550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S9.1.4</vt:lpwstr>
  </property>
</Properties>
</file>