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03_КАРТИНКИ\НГ\АЛЛЕГРОВА\f18c5fb55b3a239f067426888ff7b7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56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328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лана\Pictures\Desktop\СМороз-муз-взр\Картинки- Морозко\0555635d-c3e4-11e6-9cd8-000c29cdd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32856" y="-747464"/>
            <a:ext cx="12529392" cy="83299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4514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«МОРОЗКО»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лана\Pictures\Desktop\СМороз-муз-взр\Картинки- Морозко\78422241_large_k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лана\Pictures\Desktop\СМороз-муз-взр\Картинки- Морозко\big_548086f931dd04bc429f7216b390fbde9a442f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68760" y="0"/>
            <a:ext cx="1221009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ё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лана\Pictures\Desktop\СМороз-муз-взр\Картинки- Морозко\78422241_large_k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ветлана\Pictures\Desktop\СМороз-муз-взр\Картинки- Морозко\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82787" cy="7101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лана\Pictures\Desktop\СМороз-муз-взр\Картинки- Морозко\0555635d-c3e4-11e6-9cd8-000c29cdd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32856" y="-747464"/>
            <a:ext cx="12529392" cy="8329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03_КАРТИНКИ\НГ\АЛЛЕГРОВА\f18c5fb55b3a239f067426888ff7b7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56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ё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ДОУ 51</cp:lastModifiedBy>
  <cp:revision>21</cp:revision>
  <dcterms:created xsi:type="dcterms:W3CDTF">2019-01-16T12:37:40Z</dcterms:created>
  <dcterms:modified xsi:type="dcterms:W3CDTF">2021-12-21T05:29:53Z</dcterms:modified>
</cp:coreProperties>
</file>