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3" r:id="rId6"/>
    <p:sldId id="264" r:id="rId7"/>
    <p:sldId id="266" r:id="rId8"/>
    <p:sldId id="268" r:id="rId9"/>
    <p:sldId id="269" r:id="rId10"/>
    <p:sldId id="270" r:id="rId11"/>
    <p:sldId id="256" r:id="rId12"/>
    <p:sldId id="272" r:id="rId13"/>
    <p:sldId id="273" r:id="rId14"/>
    <p:sldId id="274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ng.pngtree.com/element_origin_min_pic/16/08/15/2157b1bfd4936e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6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627361"/>
            <a:ext cx="46085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alt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7" descr="574a61436c4d46c39fe790e12904224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049634">
            <a:off x="451171" y="2110401"/>
            <a:ext cx="250983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0613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3.infourok.ru/uploads/ex/0d8e/0001bb3d-22c95201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19" y="-72009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2" name="Picture 12" descr="http://kartinki-vernisazh.ru/_ph/53/1/297522536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22" y="3493386"/>
            <a:ext cx="1143000" cy="109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http://kartinki-vernisazh.ru/_ph/53/1/297522536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258" y="3356992"/>
            <a:ext cx="1143000" cy="109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4" name="Picture 14" descr="http://kartinki-vernisazh.ru/_ph/53/1/297522536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392" y="3493386"/>
            <a:ext cx="1143000" cy="109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6" name="Picture 16" descr="http://kartinki-vernisazh.ru/_ph/53/1/297522536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257" y="3090095"/>
            <a:ext cx="1143000" cy="109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395536" y="4808350"/>
            <a:ext cx="1195198" cy="10318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03848" y="4876755"/>
            <a:ext cx="1079500" cy="10779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87899" y="4925763"/>
            <a:ext cx="1079500" cy="10779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pic>
        <p:nvPicPr>
          <p:cNvPr id="17" name="Picture 12" descr="http://kartinki-vernisazh.ru/_ph/53/1/297522536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0" y="3493386"/>
            <a:ext cx="1143000" cy="109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743134" y="4855593"/>
            <a:ext cx="1195198" cy="10318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люс 2"/>
          <p:cNvSpPr/>
          <p:nvPr/>
        </p:nvSpPr>
        <p:spPr>
          <a:xfrm>
            <a:off x="1915379" y="4925763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563581" y="4898039"/>
            <a:ext cx="1195198" cy="10318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Равно 3"/>
          <p:cNvSpPr/>
          <p:nvPr/>
        </p:nvSpPr>
        <p:spPr>
          <a:xfrm>
            <a:off x="4573503" y="4973006"/>
            <a:ext cx="1175353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753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20" grpId="0" animBg="1"/>
      <p:bldP spid="3" grpId="0" animBg="1"/>
      <p:bldP spid="22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coubsecure-s.akamaihd.net/get/b17/p/coub/simple/cw_image/3b904ea412d/1930f372d1a85fc9d687d/med_1411087518_1401468678_000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203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339752" y="5589240"/>
            <a:ext cx="1079500" cy="10779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12" descr="http://kartinki-vernisazh.ru/_ph/53/1/297522536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429000"/>
            <a:ext cx="1143000" cy="109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http://kartinki-vernisazh.ru/_ph/53/1/297522536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429000"/>
            <a:ext cx="1143000" cy="109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http://kartinki-vernisazh.ru/_ph/53/1/297522536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304" y="3454896"/>
            <a:ext cx="1143000" cy="109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7668344" y="5589239"/>
            <a:ext cx="1079500" cy="10779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707904" y="5589240"/>
            <a:ext cx="1079500" cy="10779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Минус 5"/>
          <p:cNvSpPr/>
          <p:nvPr/>
        </p:nvSpPr>
        <p:spPr>
          <a:xfrm>
            <a:off x="3790454" y="5877272"/>
            <a:ext cx="914400" cy="57606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206008" y="5608276"/>
            <a:ext cx="1079500" cy="10779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435700" y="5626347"/>
            <a:ext cx="1079500" cy="10779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Минус 19"/>
          <p:cNvSpPr/>
          <p:nvPr/>
        </p:nvSpPr>
        <p:spPr>
          <a:xfrm>
            <a:off x="6568125" y="5733256"/>
            <a:ext cx="914400" cy="57606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Минус 20"/>
          <p:cNvSpPr/>
          <p:nvPr/>
        </p:nvSpPr>
        <p:spPr>
          <a:xfrm>
            <a:off x="6600800" y="6003506"/>
            <a:ext cx="914400" cy="57606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72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5" grpId="0" animBg="1"/>
      <p:bldP spid="6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rikolnye-kartinki.ru/img/picture/Oct/30/5a76ab5ee1b6237d6e82a2feb1f8ccbc/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4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http://bonpodarky.ru/db/www/www282557(1)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0" name="Picture 6" descr="http://pict.belvedor.com/b/a4/ba4028cdc7d753bf1ebf9e5d993cf4c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836" y="1781660"/>
            <a:ext cx="2943484" cy="294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 ÐÐµÑÐµÐ»ÑÐ¹ &lt;b&gt;Ð±ÑÑÐ°ÑÐ¸Ð½Ð¾&lt;/b&gt;  ÐºÐ°ÑÑÐ¸Ð½ÐºÐ° ÑÐ¼Ð°Ð¹Ð»Ð¸Ðº gif Ð°Ð½Ð¸Ð¼Ð°ÑÐ¸Ñ ÑÐ¾ÑÐ¾ ÑÐ¸ÑÑÐ½Ð¾Ðº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29166"/>
            <a:ext cx="2520280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49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ru.toluna.com/dpolls_images/2018/06/21/91d726e3-072a-44e5-b3c1-b04ef2c6b4c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2" y="17579"/>
            <a:ext cx="9144000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2690336"/>
            <a:ext cx="63904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Графический </a:t>
            </a: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диктант:</a:t>
            </a:r>
            <a:br>
              <a:rPr lang="ru-RU" alt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4 клетки вправо, 2 клетки вверх, 4 клетки вправо, 5 – вниз,</a:t>
            </a:r>
            <a:br>
              <a:rPr lang="ru-RU" alt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4 – влево, 2- вверх, 4 – влево, 1 – вниз,1 – влево, 3 - вверх.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2266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ru.toluna.com/dpolls_images/2018/06/21/91d726e3-072a-44e5-b3c1-b04ef2c6b4c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2" y="17579"/>
            <a:ext cx="9144000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gifki.org/data/media/273/klyuch-animatsionnaya-kartinka-002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83226" y="2793335"/>
            <a:ext cx="1627380" cy="1261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832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900igr.net/up/datas/263288/02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8" t="6467" r="6547" b="5913"/>
          <a:stretch/>
        </p:blipFill>
        <p:spPr bwMode="auto">
          <a:xfrm>
            <a:off x="21705" y="-906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 &lt;b&gt;ÐÑÑÐ°ÑÐ¸Ð½Ð¾&lt;/b&gt; Ð¸ ÐºÐ»ÑÑÐ¸Ðº  ÐºÐ°ÑÑÐ¸Ð½ÐºÐ° ÑÐ¼Ð°Ð¹Ð»Ð¸Ðº gif Ð°Ð½Ð¸Ð¼Ð°ÑÐ¸Ñ ÑÐ¾ÑÐ¾ ÑÐ¸ÑÑÐ½Ð¾Ðº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692696"/>
            <a:ext cx="2653476" cy="4975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535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900igr.net/up/datas/263288/02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8" t="6467" r="6547" b="5913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 ÐÐµÑÐµÐ»ÑÐ¹ &lt;b&gt;Ð±ÑÑÐ°ÑÐ¸Ð½Ð¾&lt;/b&gt;  ÐºÐ°ÑÑÐ¸Ð½ÐºÐ° ÑÐ¼Ð°Ð¹Ð»Ð¸Ðº gif Ð°Ð½Ð¸Ð¼Ð°ÑÐ¸Ñ ÑÐ¾ÑÐ¾ ÑÐ¸ÑÑÐ½Ð¾Ðº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00808"/>
            <a:ext cx="3888432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918494"/>
      </p:ext>
    </p:extLst>
  </p:cSld>
  <p:clrMapOvr>
    <a:masterClrMapping/>
  </p:clrMapOvr>
  <p:transition advTm="655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dn0.sellbe.com/p5/s-5741/product/929/8886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7443943"/>
      </p:ext>
    </p:extLst>
  </p:cSld>
  <p:clrMapOvr>
    <a:masterClrMapping/>
  </p:clrMapOvr>
  <p:transition advTm="655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prikolnye-kartinki.ru/img/picture/Oct/30/5a76ab5ee1b6237d6e82a2feb1f8ccbc/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19" y="1111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Горизонтальный свиток 1"/>
          <p:cNvSpPr/>
          <p:nvPr/>
        </p:nvSpPr>
        <p:spPr>
          <a:xfrm>
            <a:off x="1403350" y="260350"/>
            <a:ext cx="6553200" cy="1033463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Разложи по порядку цифры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092968" y="1844824"/>
            <a:ext cx="1079500" cy="10779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220072" y="5229200"/>
            <a:ext cx="1079500" cy="10779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092968" y="3428999"/>
            <a:ext cx="1079500" cy="10779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32593" y="1628800"/>
            <a:ext cx="1079500" cy="10779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221351" y="2027312"/>
            <a:ext cx="1079500" cy="10779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372200" y="3717032"/>
            <a:ext cx="1079500" cy="10779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079302" y="4941168"/>
            <a:ext cx="1079500" cy="10779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39552" y="3187270"/>
            <a:ext cx="1079500" cy="10779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308304" y="1997224"/>
            <a:ext cx="1079500" cy="10779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245368" y="4941168"/>
            <a:ext cx="1079500" cy="10779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13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prikolnye-kartinki.ru/img/picture/Oct/30/5a76ab5ee1b6237d6e82a2feb1f8ccbc/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5" y="-439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Горизонтальный свиток 2"/>
          <p:cNvSpPr/>
          <p:nvPr/>
        </p:nvSpPr>
        <p:spPr>
          <a:xfrm>
            <a:off x="1331913" y="320675"/>
            <a:ext cx="6264275" cy="1033463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соседей числа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343600"/>
              </p:ext>
            </p:extLst>
          </p:nvPr>
        </p:nvGraphicFramePr>
        <p:xfrm>
          <a:off x="323529" y="1484784"/>
          <a:ext cx="8280918" cy="324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22"/>
                <a:gridCol w="828022"/>
                <a:gridCol w="828022"/>
                <a:gridCol w="828022"/>
                <a:gridCol w="813285"/>
                <a:gridCol w="842758"/>
                <a:gridCol w="828022"/>
                <a:gridCol w="828022"/>
                <a:gridCol w="828022"/>
                <a:gridCol w="828721"/>
              </a:tblGrid>
              <a:tr h="1080120"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080120">
                <a:tc>
                  <a:txBody>
                    <a:bodyPr/>
                    <a:lstStyle/>
                    <a:p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080120">
                <a:tc>
                  <a:txBody>
                    <a:bodyPr/>
                    <a:lstStyle/>
                    <a:p>
                      <a:endParaRPr lang="ru-RU" sz="4000" b="1" dirty="0"/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 marL="91430" marR="91430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20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rikolnye-kartinki.ru/img/picture/Oct/30/5a76ab5ee1b6237d6e82a2feb1f8ccbc/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702" y="-439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577850" y="1928399"/>
            <a:ext cx="1152525" cy="1136650"/>
          </a:xfrm>
          <a:prstGeom prst="ellipse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6" name="Блок-схема: данные 5"/>
          <p:cNvSpPr/>
          <p:nvPr/>
        </p:nvSpPr>
        <p:spPr>
          <a:xfrm>
            <a:off x="558035" y="3624263"/>
            <a:ext cx="1323975" cy="1069975"/>
          </a:xfrm>
          <a:prstGeom prst="flowChartInputOutp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8" name="Ромб 7"/>
          <p:cNvSpPr/>
          <p:nvPr/>
        </p:nvSpPr>
        <p:spPr>
          <a:xfrm>
            <a:off x="4933606" y="1866691"/>
            <a:ext cx="1349375" cy="1420812"/>
          </a:xfrm>
          <a:prstGeom prst="diamond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9" name="Правильный пятиугольник 8"/>
          <p:cNvSpPr/>
          <p:nvPr/>
        </p:nvSpPr>
        <p:spPr>
          <a:xfrm>
            <a:off x="2151856" y="1916832"/>
            <a:ext cx="1300162" cy="1189037"/>
          </a:xfrm>
          <a:prstGeom prst="pentagon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0" name="5-конечная звезда 9"/>
          <p:cNvSpPr/>
          <p:nvPr/>
        </p:nvSpPr>
        <p:spPr>
          <a:xfrm>
            <a:off x="2339752" y="3593861"/>
            <a:ext cx="1371600" cy="1257300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11" name="Трапеция 10"/>
          <p:cNvSpPr/>
          <p:nvPr/>
        </p:nvSpPr>
        <p:spPr>
          <a:xfrm>
            <a:off x="6880990" y="3624263"/>
            <a:ext cx="1368425" cy="1216025"/>
          </a:xfrm>
          <a:prstGeom prst="trapezoid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6842890" y="1679659"/>
            <a:ext cx="1406525" cy="1422400"/>
          </a:xfrm>
          <a:prstGeom prst="triangl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1331913" y="320675"/>
            <a:ext cx="6264275" cy="1033463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Угадай число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4832045" y="3417888"/>
            <a:ext cx="1406525" cy="1422400"/>
          </a:xfrm>
          <a:prstGeom prst="triangle">
            <a:avLst/>
          </a:prstGeom>
          <a:solidFill>
            <a:srgbClr val="7030A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663988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pptcloud3.ams3.digitaloceanspaces.com/slides/pics/001/979/901/original/Slide15.jpg?14840465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9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 &lt;b&gt;ÐÑÑÐ°ÑÐ¸Ð½Ð¾&lt;/b&gt; Ð² ÑÐºÐ¾Ð»Ðµ  ÐºÐ°ÑÑÐ¸Ð½ÐºÐ° ÑÐ¼Ð°Ð¹Ð»Ð¸Ðº gif Ð°Ð½Ð¸Ð¼Ð°ÑÐ¸Ñ ÑÐ¾ÑÐ¾ ÑÐ¸ÑÑÐ½Ð¾Ð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58769"/>
            <a:ext cx="2434952" cy="2501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13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fs03.metod-kopilka.ru/images/doc/46/40515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54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prikolnye-kartinki.ru/img/picture/Oct/30/5a76ab5ee1b6237d6e82a2feb1f8ccbc/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702" y="-439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 &lt;b&gt;ÐÑÑÐ°ÑÐ¸Ð½Ð¾&lt;/b&gt; Ð² ÑÐºÐ¾Ð»Ðµ  ÐºÐ°ÑÑÐ¸Ð½ÐºÐ° ÑÐ¼Ð°Ð¹Ð»Ð¸Ðº gif Ð°Ð½Ð¸Ð¼Ð°ÑÐ¸Ñ ÑÐ¾ÑÐ¾ ÑÐ¸ÑÑÐ½Ð¾Ð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36912"/>
            <a:ext cx="3679068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s://kibet-shop.ru/upload/iblock/b4c/KSM_www282557_3_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60106"/>
            <a:ext cx="345638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40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46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Саша</dc:creator>
  <cp:lastModifiedBy>Саша</cp:lastModifiedBy>
  <cp:revision>29</cp:revision>
  <dcterms:created xsi:type="dcterms:W3CDTF">2019-01-14T15:37:47Z</dcterms:created>
  <dcterms:modified xsi:type="dcterms:W3CDTF">2019-02-20T16:58:02Z</dcterms:modified>
</cp:coreProperties>
</file>