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93" autoAdjust="0"/>
    <p:restoredTop sz="94660"/>
  </p:normalViewPr>
  <p:slideViewPr>
    <p:cSldViewPr>
      <p:cViewPr varScale="1">
        <p:scale>
          <a:sx n="82" d="100"/>
          <a:sy n="82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CD5B0-7AB7-4964-855B-C2D3843957B7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C6ACC-FE5E-4F11-A483-B368E2EB2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76470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Продолжи ряд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180528" y="6857999"/>
            <a:ext cx="504056" cy="387423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Y:\_\Специальности\НК,КП\КП\ИКТ в ПД 2 курс\Занятие 18\матриал для работы 18\бе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980728"/>
            <a:ext cx="1152127" cy="1080120"/>
          </a:xfrm>
          <a:prstGeom prst="rect">
            <a:avLst/>
          </a:prstGeom>
          <a:noFill/>
        </p:spPr>
      </p:pic>
      <p:pic>
        <p:nvPicPr>
          <p:cNvPr id="1027" name="Picture 3" descr="Y:\_\Специальности\НК,КП\КП\ИКТ в ПД 2 курс\Занятие 18\матриал для работы 18\карандаш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124744"/>
            <a:ext cx="720080" cy="936104"/>
          </a:xfrm>
          <a:prstGeom prst="rect">
            <a:avLst/>
          </a:prstGeom>
          <a:noFill/>
        </p:spPr>
      </p:pic>
      <p:pic>
        <p:nvPicPr>
          <p:cNvPr id="1028" name="Picture 4" descr="Y:\_\Специальности\НК,КП\КП\ИКТ в ПД 2 курс\Занятие 18\матриал для работы 18\пчел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5" y="1196752"/>
            <a:ext cx="1080120" cy="801619"/>
          </a:xfrm>
          <a:prstGeom prst="rect">
            <a:avLst/>
          </a:prstGeom>
          <a:noFill/>
        </p:spPr>
      </p:pic>
      <p:pic>
        <p:nvPicPr>
          <p:cNvPr id="1029" name="Picture 5" descr="Y:\_\Специальности\НК,КП\КП\ИКТ в ПД 2 курс\Занятие 18\матриал для работы 18\стул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1196752"/>
            <a:ext cx="1296144" cy="923925"/>
          </a:xfrm>
          <a:prstGeom prst="rect">
            <a:avLst/>
          </a:prstGeom>
          <a:noFill/>
        </p:spPr>
      </p:pic>
      <p:pic>
        <p:nvPicPr>
          <p:cNvPr id="1030" name="Picture 6" descr="Y:\_\Специальности\НК,КП\КП\ИКТ в ПД 2 курс\Занятие 18\матриал для работы 18\дуб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980728"/>
            <a:ext cx="1095946" cy="119789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28184" y="764704"/>
            <a:ext cx="2088232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гриб" descr="Y:\_\Специальности\НК,КП\КП\ИКТ в ПД 2 курс\Занятие 18\матриал для работы 18\гриб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4149080"/>
            <a:ext cx="1215579" cy="1215579"/>
          </a:xfrm>
          <a:prstGeom prst="rect">
            <a:avLst/>
          </a:prstGeom>
          <a:noFill/>
        </p:spPr>
      </p:pic>
      <p:pic>
        <p:nvPicPr>
          <p:cNvPr id="1032" name="лампа" descr="Y:\_\Специальности\НК,КП\КП\ИКТ в ПД 2 курс\Занятие 18\матриал для работы 18\ламп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4293096"/>
            <a:ext cx="1359595" cy="999555"/>
          </a:xfrm>
          <a:prstGeom prst="rect">
            <a:avLst/>
          </a:prstGeom>
          <a:noFill/>
        </p:spPr>
      </p:pic>
      <p:pic>
        <p:nvPicPr>
          <p:cNvPr id="1033" name="клубнка" descr="Y:\_\Специальности\НК,КП\КП\ИКТ в ПД 2 курс\Занятие 18\матриал для работы 18\клубник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4005064"/>
            <a:ext cx="1466651" cy="1404733"/>
          </a:xfrm>
          <a:prstGeom prst="rect">
            <a:avLst/>
          </a:prstGeom>
          <a:noFill/>
        </p:spPr>
      </p:pic>
      <p:sp>
        <p:nvSpPr>
          <p:cNvPr id="13" name="под гриб"/>
          <p:cNvSpPr/>
          <p:nvPr/>
        </p:nvSpPr>
        <p:spPr>
          <a:xfrm>
            <a:off x="1691680" y="5589240"/>
            <a:ext cx="792088" cy="792088"/>
          </a:xfrm>
          <a:prstGeom prst="smileyFac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д клуб"/>
          <p:cNvSpPr/>
          <p:nvPr/>
        </p:nvSpPr>
        <p:spPr>
          <a:xfrm>
            <a:off x="5076056" y="5517232"/>
            <a:ext cx="936104" cy="864096"/>
          </a:xfrm>
          <a:prstGeom prst="smileyFac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7524328" y="5661248"/>
            <a:ext cx="1080120" cy="86409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74 -0.11481 L 0.37466 -0.4824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85185E-6 C -0.00885 -0.0044 -0.03281 -0.0419 -0.05139 -0.04074 C -0.06996 -0.03958 -0.09878 -0.01458 -0.11111 0.00741 C -0.12343 0.0294 -0.13246 0.06389 -0.125 0.09074 C -0.11753 0.11759 -0.08211 0.15556 -0.06666 0.16852 C -0.05121 0.18148 -0.04878 0.18032 -0.03194 0.16852 C -0.0151 0.15671 0.02917 0.1287 0.03473 0.09815 C 0.04028 0.06759 0.00712 0.00208 0.00139 -0.01481 C -0.00434 -0.03171 0.00886 0.0044 5.55556E-7 -1.85185E-6 Z " pathEditMode="relative" ptsTypes="aaaaaaaaa">
                                      <p:cBhvr>
                                        <p:cTn id="1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C -0.01059 -0.00578 -0.0375 -0.03495 -0.05556 -0.03518 C -0.07361 -0.03541 -0.09514 -0.02013 -0.10834 -0.00185 C -0.12153 0.01644 -0.13125 0.0544 -0.13473 0.07408 C -0.1382 0.09375 -0.13247 0.10255 -0.12917 0.11667 C -0.12587 0.13079 -0.1257 0.14723 -0.11528 0.15926 C -0.10486 0.1713 -0.08334 0.18334 -0.06667 0.18889 C -0.05 0.19445 -0.03212 0.19792 -0.01528 0.1926 C 0.00156 0.18727 0.02482 0.17061 0.03472 0.15741 C 0.04461 0.14422 0.04166 0.13056 0.04444 0.11297 C 0.04722 0.09538 0.0533 0.0669 0.05139 0.05186 C 0.04948 0.03681 0.04045 0.03079 0.03333 0.02223 C 0.02621 0.01366 0.01441 0.0044 0.00833 -2.22222E-6 C 0.00225 -0.00439 0.01059 0.00579 2.77778E-7 -2.22222E-6 Z " pathEditMode="relative" ptsTypes="aaaaaaaaaaaaaa">
                                      <p:cBhvr>
                                        <p:cTn id="19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32656"/>
            <a:ext cx="56166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Какая из салфеток не приколота?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700808"/>
            <a:ext cx="100811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916832"/>
            <a:ext cx="1224136" cy="12241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259632" y="1196752"/>
            <a:ext cx="1728192" cy="144016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03648" y="1772816"/>
            <a:ext cx="432048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547664" y="1844824"/>
            <a:ext cx="144016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88024" y="1844824"/>
            <a:ext cx="144016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436096" y="1268760"/>
            <a:ext cx="1152128" cy="1008112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24128" y="1844824"/>
            <a:ext cx="1512168" cy="1296144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24128" y="2276872"/>
            <a:ext cx="360040" cy="288032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796136" y="2348880"/>
            <a:ext cx="216024" cy="14401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884368" y="5517232"/>
            <a:ext cx="1008112" cy="10081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6876256" y="5517232"/>
            <a:ext cx="1008112" cy="100811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Сосчитай яблоки</a:t>
            </a:r>
            <a:endParaRPr lang="ru-RU" sz="3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4048" y="2636912"/>
            <a:ext cx="2206967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2636912"/>
            <a:ext cx="2206967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4048" y="2636912"/>
            <a:ext cx="2232248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7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2636912"/>
            <a:ext cx="2232248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8</a:t>
            </a:r>
            <a:endParaRPr lang="ru-RU" sz="3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4048" y="2636912"/>
            <a:ext cx="2232248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9</a:t>
            </a:r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4048" y="2636912"/>
            <a:ext cx="2232248" cy="693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pic>
        <p:nvPicPr>
          <p:cNvPr id="1026" name="Picture 2" descr="Y:\_\Специальности\НК,КП\КП\ИКТ в ПД 2 курс\Занятие 18\матриал для работы 18\z,kjym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3240360" cy="3240360"/>
          </a:xfrm>
          <a:prstGeom prst="rect">
            <a:avLst/>
          </a:prstGeom>
          <a:noFill/>
        </p:spPr>
      </p:pic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8172400" y="5661248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7308304" y="5661248"/>
            <a:ext cx="864096" cy="79208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733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</Words>
  <Application>Microsoft Office PowerPoint</Application>
  <PresentationFormat>Экран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Продолжи ряд</vt:lpstr>
      <vt:lpstr>Слайд 2</vt:lpstr>
      <vt:lpstr>Сосчитай яблоки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Продолжи ряд</dc:title>
  <dc:creator>info</dc:creator>
  <cp:lastModifiedBy>info</cp:lastModifiedBy>
  <cp:revision>6</cp:revision>
  <dcterms:created xsi:type="dcterms:W3CDTF">2022-02-04T08:45:40Z</dcterms:created>
  <dcterms:modified xsi:type="dcterms:W3CDTF">2022-02-04T10:36:06Z</dcterms:modified>
</cp:coreProperties>
</file>