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61" r:id="rId3"/>
    <p:sldId id="260" r:id="rId4"/>
    <p:sldId id="258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2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5DA70-4798-411C-A29F-29023EBF9A51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D2E99-6245-469E-8F80-D5950CB6ED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63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D2E99-6245-469E-8F80-D5950CB6ED1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675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91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5995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242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7707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712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67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18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6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8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8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92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6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4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12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7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C3F38B0-724E-4C7D-AA0E-8838B017105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76F7D7-3B64-4214-A8B5-554D8630A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06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ap7axoqj2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bpikope3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uc176f5a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xuip62tt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tt23k0j3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Дочисловой</a:t>
            </a:r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</a:t>
            </a:r>
            <a:b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 класс</a:t>
            </a:r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924540"/>
            <a:ext cx="6212347" cy="866660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9810974" y="4556425"/>
            <a:ext cx="1538343" cy="1602889"/>
          </a:xfrm>
          <a:prstGeom prst="smileyFac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1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18622" y="1861851"/>
            <a:ext cx="8754832" cy="4816651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6499952" y="-84908"/>
            <a:ext cx="5100810" cy="2541669"/>
          </a:xfrm>
          <a:prstGeom prst="wedgeEllipseCallou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давайте сыграем. Я хочу проверить ваши знания перед тем, как войдете в царство Математики.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3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learningapps.org/watch?v=pap7axoqj22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Нажми!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021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проверим то, как вы знаете цвета?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64376" y="1707615"/>
            <a:ext cx="66872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картинки отнести к тёмным и светлым цветам.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0" y="4886808"/>
            <a:ext cx="684212" cy="708114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0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4487332"/>
            <a:ext cx="9616559" cy="150706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learningapps.org/watch?v=pbpikope322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Нажми!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759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ты знаешь как выглядят различные фигуры? Например, треугольник?</a:t>
            </a:r>
          </a:p>
          <a:p>
            <a:pPr marL="0" indent="0">
              <a:buNone/>
            </a:pP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0312" y="2261253"/>
            <a:ext cx="6830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 это проверим!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 фигуры с названием.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139849" y="4916245"/>
            <a:ext cx="544362" cy="688489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3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learningapps.org/watch?v=puc176f5a22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Нажми!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проверю ваши знания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на размер чего-либо.  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0" y="4891241"/>
            <a:ext cx="828339" cy="699247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79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learningapps.org/watch?v=pxuip62tt22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Нажми!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 задание такое.  Даю вам картинку и текст. В тексте есть пропуски, которые вам необходимо заполнить.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75304" y="4937760"/>
            <a:ext cx="710004" cy="731520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63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learningapps.org/watch?v=ptt23k0j322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Нажми!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молодцы, ребята! Для вас у меня осталось последнее задание.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49510" y="4848210"/>
            <a:ext cx="634702" cy="785309"/>
          </a:xfrm>
          <a:prstGeom prst="star5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4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Другая 3">
      <a:dk1>
        <a:srgbClr val="000000"/>
      </a:dk1>
      <a:lt1>
        <a:srgbClr val="FFFFFF"/>
      </a:lt1>
      <a:dk2>
        <a:srgbClr val="9CC3E5"/>
      </a:dk2>
      <a:lt2>
        <a:srgbClr val="954F72"/>
      </a:lt2>
      <a:accent1>
        <a:srgbClr val="1E4E79"/>
      </a:accent1>
      <a:accent2>
        <a:srgbClr val="833C0B"/>
      </a:accent2>
      <a:accent3>
        <a:srgbClr val="525252"/>
      </a:accent3>
      <a:accent4>
        <a:srgbClr val="7F6000"/>
      </a:accent4>
      <a:accent5>
        <a:srgbClr val="2F5496"/>
      </a:accent5>
      <a:accent6>
        <a:srgbClr val="375623"/>
      </a:accent6>
      <a:hlink>
        <a:srgbClr val="023160"/>
      </a:hlink>
      <a:folHlink>
        <a:srgbClr val="4A2739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</TotalTime>
  <Words>119</Words>
  <Application>Microsoft Office PowerPoint</Application>
  <PresentationFormat>Широкоэкранный</PresentationFormat>
  <Paragraphs>17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Century Gothic</vt:lpstr>
      <vt:lpstr>Times New Roman</vt:lpstr>
      <vt:lpstr>Wingdings 3</vt:lpstr>
      <vt:lpstr>Сектор</vt:lpstr>
      <vt:lpstr>Дочисловой период               1 класс</vt:lpstr>
      <vt:lpstr>Презентация PowerPoint</vt:lpstr>
      <vt:lpstr>https://learningapps.org/watch?v=pap7axoqj22 Нажми!</vt:lpstr>
      <vt:lpstr>https://learningapps.org/watch?v=pbpikope322 Нажми!</vt:lpstr>
      <vt:lpstr>https://learningapps.org/watch?v=puc176f5a22 Нажми!</vt:lpstr>
      <vt:lpstr>https://learningapps.org/watch?v=pxuip62tt22 Нажми!</vt:lpstr>
      <vt:lpstr>https://learningapps.org/watch?v=ptt23k0j322 Нажми!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Дочисловой период</dc:title>
  <dc:creator>info</dc:creator>
  <cp:lastModifiedBy>info</cp:lastModifiedBy>
  <cp:revision>10</cp:revision>
  <dcterms:created xsi:type="dcterms:W3CDTF">2022-04-05T08:48:24Z</dcterms:created>
  <dcterms:modified xsi:type="dcterms:W3CDTF">2022-04-05T10:52:22Z</dcterms:modified>
</cp:coreProperties>
</file>