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5" r:id="rId6"/>
    <p:sldId id="266" r:id="rId7"/>
    <p:sldId id="260" r:id="rId8"/>
    <p:sldId id="261" r:id="rId9"/>
    <p:sldId id="262" r:id="rId10"/>
    <p:sldId id="263" r:id="rId11"/>
    <p:sldId id="264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D5EF"/>
    <a:srgbClr val="EDC5E8"/>
    <a:srgbClr val="CC9AC6"/>
    <a:srgbClr val="7FB0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3" d="100"/>
          <a:sy n="73" d="100"/>
        </p:scale>
        <p:origin x="5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746C44-54A4-4AA0-ADEB-DD2EB2912F5B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A88E5B-F4C1-47CB-AE6D-4446D59A7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28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88E5B-F4C1-47CB-AE6D-4446D59A74C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168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F99CC-4C77-41F8-AFD6-4820D4B6F58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4365-70DC-46D5-84AE-E15DB9CD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970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F99CC-4C77-41F8-AFD6-4820D4B6F58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4365-70DC-46D5-84AE-E15DB9CD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093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F99CC-4C77-41F8-AFD6-4820D4B6F58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4365-70DC-46D5-84AE-E15DB9CD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225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F99CC-4C77-41F8-AFD6-4820D4B6F58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4365-70DC-46D5-84AE-E15DB9CD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245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F99CC-4C77-41F8-AFD6-4820D4B6F58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4365-70DC-46D5-84AE-E15DB9CD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607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F99CC-4C77-41F8-AFD6-4820D4B6F58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4365-70DC-46D5-84AE-E15DB9CD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30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F99CC-4C77-41F8-AFD6-4820D4B6F58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4365-70DC-46D5-84AE-E15DB9CD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121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F99CC-4C77-41F8-AFD6-4820D4B6F58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4365-70DC-46D5-84AE-E15DB9CD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613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F99CC-4C77-41F8-AFD6-4820D4B6F58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4365-70DC-46D5-84AE-E15DB9CD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736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F99CC-4C77-41F8-AFD6-4820D4B6F58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4365-70DC-46D5-84AE-E15DB9CD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00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F99CC-4C77-41F8-AFD6-4820D4B6F58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54365-70DC-46D5-84AE-E15DB9CD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125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30000">
              <a:srgbClr val="E9D5EF"/>
            </a:gs>
            <a:gs pos="44000">
              <a:srgbClr val="EDC5E8"/>
            </a:gs>
            <a:gs pos="62000">
              <a:srgbClr val="CC9AC6"/>
            </a:gs>
            <a:gs pos="100000">
              <a:srgbClr val="7030A0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F99CC-4C77-41F8-AFD6-4820D4B6F58D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54365-70DC-46D5-84AE-E15DB9CDD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915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450596"/>
            <a:ext cx="9144000" cy="2387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Создание и оформление презентаций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72761" y="3628163"/>
            <a:ext cx="3735659" cy="2620342"/>
          </a:xfrm>
        </p:spPr>
        <p:txBody>
          <a:bodyPr/>
          <a:lstStyle/>
          <a:p>
            <a:pPr algn="r"/>
            <a:r>
              <a:rPr lang="ru-RU" dirty="0" smtClean="0"/>
              <a:t>Подготовили</a:t>
            </a:r>
          </a:p>
          <a:p>
            <a:pPr algn="r">
              <a:lnSpc>
                <a:spcPct val="100000"/>
              </a:lnSpc>
            </a:pPr>
            <a:r>
              <a:rPr lang="ru-RU" dirty="0" smtClean="0"/>
              <a:t>Студентки 21КП группы</a:t>
            </a:r>
          </a:p>
          <a:p>
            <a:pPr algn="r">
              <a:lnSpc>
                <a:spcPct val="150000"/>
              </a:lnSpc>
            </a:pPr>
            <a:r>
              <a:rPr lang="ru-RU" dirty="0" err="1" smtClean="0"/>
              <a:t>Огаркова</a:t>
            </a:r>
            <a:r>
              <a:rPr lang="ru-RU" dirty="0" smtClean="0"/>
              <a:t> Полина, Панькова Дарья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68730" y="362308"/>
            <a:ext cx="96545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Областное государственное автономное профессиональное</a:t>
            </a:r>
          </a:p>
          <a:p>
            <a:pPr algn="ctr"/>
            <a:r>
              <a:rPr lang="ru-RU" dirty="0" smtClean="0"/>
              <a:t> образовательное учреждение</a:t>
            </a:r>
          </a:p>
          <a:p>
            <a:pPr algn="ctr"/>
            <a:r>
              <a:rPr lang="ru-RU" dirty="0" smtClean="0"/>
              <a:t>«Белгородский педагогический колледж»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433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МОЖНО ДЕЛАТЬ ЗА КОМПЬЮТЕРОМ?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9318388" y="5766374"/>
            <a:ext cx="2338252" cy="783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Содержание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301931"/>
            <a:ext cx="7162800" cy="4772297"/>
          </a:xfrm>
          <a:prstGeom prst="rect">
            <a:avLst/>
          </a:prstGeom>
        </p:spPr>
      </p:pic>
      <p:sp>
        <p:nvSpPr>
          <p:cNvPr id="7" name="AutoShape 2" descr="https://small-games.info/s/f/f/Ferrari_Virtual_Race_Trainin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543" y="2067264"/>
            <a:ext cx="6026331" cy="2583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057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НЕЛЬЗЯ ДЕЛАТЬ ЗА КОМПЬЮТЕРОМ?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9318388" y="5766374"/>
            <a:ext cx="2338252" cy="783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Содержание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67" b="23318"/>
          <a:stretch/>
        </p:blipFill>
        <p:spPr>
          <a:xfrm>
            <a:off x="2408903" y="1690689"/>
            <a:ext cx="7374194" cy="370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5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НЕЛЬЗЯ ДЕЛАТЬ ЗА КОМПЬЮТЕРОМ?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9318388" y="5766374"/>
            <a:ext cx="2338252" cy="783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Содержание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3080" y="1824007"/>
            <a:ext cx="3295145" cy="404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38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НЕЛЬЗЯ ДЕЛАТЬ ЗА КОМПЬЮТЕРОМ?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9318388" y="5766374"/>
            <a:ext cx="2338252" cy="783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Содержание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://3.bp.blogspot.com/-HZlqPcEfvP4/Ubhrgaiu5zI/AAAAAAAAANc/rJnlDeyyLwk/s1600/26092_html_m6b76ee1c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937" y="2029619"/>
            <a:ext cx="3286125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4682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НЕЛЬЗЯ ДЕЛАТЬ ЗА КОМПЬЮТЕРОМ?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9318388" y="5766374"/>
            <a:ext cx="2338252" cy="783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Содержание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AutoShape 2" descr="https://fs00.infourok.ru/images/doc/261/265939/310/img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5" t="26738" r="52519" b="5642"/>
          <a:stretch/>
        </p:blipFill>
        <p:spPr>
          <a:xfrm>
            <a:off x="4463143" y="1827885"/>
            <a:ext cx="3265714" cy="380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485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0" y="2047693"/>
            <a:ext cx="10515600" cy="435133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Из чего состоит компьютер</a:t>
            </a:r>
            <a:endParaRPr lang="ru-RU" sz="4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Что нельзя делать за компьютером</a:t>
            </a:r>
            <a:endParaRPr lang="ru-RU" sz="4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Что можно делать за компьютером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29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ИЗ ЧЕГО СОСТОИТ КОМПЬЮТЕР?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02965" y="2004045"/>
            <a:ext cx="4729976" cy="213305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 телевизором два брата,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Но для разных дел, ребята.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Не догадались до сих пор? - 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 компьютеру подключен …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612" y="3744021"/>
            <a:ext cx="2414239" cy="24142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13" b="90000" l="6000" r="93692">
                        <a14:foregroundMark x1="39308" y1="30952" x2="39308" y2="30952"/>
                        <a14:foregroundMark x1="55769" y1="29127" x2="57538" y2="29841"/>
                        <a14:foregroundMark x1="16231" y1="13254" x2="45538" y2="6825"/>
                        <a14:foregroundMark x1="60154" y1="10238" x2="89000" y2="3413"/>
                        <a14:foregroundMark x1="81308" y1="49048" x2="85385" y2="63810"/>
                        <a14:foregroundMark x1="72923" y1="42302" x2="87923" y2="48730"/>
                        <a14:foregroundMark x1="93769" y1="48730" x2="93769" y2="35873"/>
                        <a14:foregroundMark x1="70769" y1="40794" x2="76231" y2="41190"/>
                        <a14:foregroundMark x1="43692" y1="69048" x2="74385" y2="67222"/>
                        <a14:foregroundMark x1="35231" y1="69444" x2="64846" y2="67937"/>
                        <a14:foregroundMark x1="53538" y1="73968" x2="53538" y2="81190"/>
                        <a14:foregroundMark x1="46231" y1="83016" x2="78385" y2="82698"/>
                        <a14:foregroundMark x1="37846" y1="82302" x2="47000" y2="82302"/>
                        <a14:foregroundMark x1="8231" y1="53651" x2="6000" y2="41508"/>
                        <a14:foregroundMark x1="36385" y1="30000" x2="36846" y2="34841"/>
                        <a14:foregroundMark x1="38000" y1="30556" x2="39385" y2="37460"/>
                        <a14:foregroundMark x1="55769" y1="28175" x2="56769" y2="37302"/>
                        <a14:foregroundMark x1="11308" y1="53651" x2="13308" y2="58889"/>
                        <a14:foregroundMark x1="14154" y1="64206" x2="17077" y2="71429"/>
                        <a14:foregroundMark x1="11923" y1="41032" x2="9385" y2="180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49" y="1690688"/>
            <a:ext cx="3732663" cy="3617812"/>
          </a:xfrm>
          <a:prstGeom prst="rect">
            <a:avLst/>
          </a:prstGeom>
        </p:spPr>
      </p:pic>
      <p:sp>
        <p:nvSpPr>
          <p:cNvPr id="7" name="Овал 6">
            <a:hlinkClick r:id="rId5" action="ppaction://hlinksldjump"/>
          </p:cNvPr>
          <p:cNvSpPr/>
          <p:nvPr/>
        </p:nvSpPr>
        <p:spPr>
          <a:xfrm>
            <a:off x="9318388" y="5766374"/>
            <a:ext cx="2338252" cy="783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Содержание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010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77421" y="1502239"/>
            <a:ext cx="522062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Нет, она – не пианино,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Только клавиш в ней - не счесть!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Алфавита там картина,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Знаки, цифры тоже есть.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Очень тонкая натура.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Имя ей …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541" y="4238742"/>
            <a:ext cx="4278025" cy="2145760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186543" y="308532"/>
            <a:ext cx="10515600" cy="1325563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ИЗ ЧЕГО СОСТОИТ КОМПЬЮТЕР?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9318388" y="5766374"/>
            <a:ext cx="2338252" cy="783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Содержание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95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86543" y="308532"/>
            <a:ext cx="10515600" cy="1325563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ИЗ ЧЕГО СОСТОИТ КОМПЬЮТЕР?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27" y="2150041"/>
            <a:ext cx="4762500" cy="3571875"/>
          </a:xfrm>
        </p:spPr>
      </p:pic>
      <p:sp>
        <p:nvSpPr>
          <p:cNvPr id="10" name="TextBox 9"/>
          <p:cNvSpPr txBox="1"/>
          <p:nvPr/>
        </p:nvSpPr>
        <p:spPr>
          <a:xfrm>
            <a:off x="5372645" y="2150041"/>
            <a:ext cx="72460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Корпус компьютера, начиненный компьютерными модулями…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Овал 10">
            <a:hlinkClick r:id="rId3" action="ppaction://hlinksldjump"/>
          </p:cNvPr>
          <p:cNvSpPr/>
          <p:nvPr/>
        </p:nvSpPr>
        <p:spPr>
          <a:xfrm>
            <a:off x="9318388" y="5766374"/>
            <a:ext cx="2338252" cy="783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Содержание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368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12" y="2233749"/>
            <a:ext cx="3774809" cy="3355386"/>
          </a:xfr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186543" y="308532"/>
            <a:ext cx="10515600" cy="1325563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ИЗ ЧЕГО СОСТОИТ КОМПЬЮТЕР?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Овал 5">
            <a:hlinkClick r:id="rId3" action="ppaction://hlinksldjump"/>
          </p:cNvPr>
          <p:cNvSpPr/>
          <p:nvPr/>
        </p:nvSpPr>
        <p:spPr>
          <a:xfrm>
            <a:off x="9318388" y="5766374"/>
            <a:ext cx="2338252" cy="783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Содержание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44343" y="2233749"/>
            <a:ext cx="398141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Если что – то отключить, 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То компьютер замолчит,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Тугоухий как медведь, 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Ничего не сможет спеть.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013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МОЖНО ДЕЛАТЬ ЗА КОМПЬЮТЕРОМ?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770" y="1690688"/>
            <a:ext cx="7016931" cy="4495505"/>
          </a:xfrm>
        </p:spPr>
      </p:pic>
      <p:sp>
        <p:nvSpPr>
          <p:cNvPr id="5" name="TextBox 4"/>
          <p:cNvSpPr txBox="1"/>
          <p:nvPr/>
        </p:nvSpPr>
        <p:spPr>
          <a:xfrm>
            <a:off x="3787138" y="2534196"/>
            <a:ext cx="482019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Таня громко плачет: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Уронила в речку мячик.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-Тише, Танечка, не плачь: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утонет в речке мяч.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>
            <a:hlinkClick r:id="rId3" action="ppaction://hlinksldjump"/>
          </p:cNvPr>
          <p:cNvSpPr/>
          <p:nvPr/>
        </p:nvSpPr>
        <p:spPr>
          <a:xfrm>
            <a:off x="9318388" y="5766374"/>
            <a:ext cx="2338252" cy="783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Содержание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631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МОЖНО ДЕЛАТЬ ЗА КОМПЬЮТЕРОМ?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301931"/>
            <a:ext cx="7162800" cy="47722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770" y="2139215"/>
            <a:ext cx="5965916" cy="2458911"/>
          </a:xfrm>
          <a:prstGeom prst="rect">
            <a:avLst/>
          </a:prstGeom>
        </p:spPr>
      </p:pic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9318388" y="5766374"/>
            <a:ext cx="2338252" cy="783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Содержание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514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МОЖНО ДЕЛАТЬ ЗА КОМПЬЮТЕРОМ?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9318388" y="5766374"/>
            <a:ext cx="2338252" cy="783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Содержание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574"/>
          <a:stretch/>
        </p:blipFill>
        <p:spPr>
          <a:xfrm>
            <a:off x="391810" y="2627494"/>
            <a:ext cx="2488687" cy="29027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301931"/>
            <a:ext cx="7162800" cy="477229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574"/>
          <a:stretch/>
        </p:blipFill>
        <p:spPr>
          <a:xfrm flipH="1">
            <a:off x="9447858" y="2776567"/>
            <a:ext cx="2438324" cy="2902720"/>
          </a:xfrm>
          <a:prstGeom prst="rect">
            <a:avLst/>
          </a:prstGeom>
        </p:spPr>
      </p:pic>
      <p:pic>
        <p:nvPicPr>
          <p:cNvPr id="5128" name="Picture 8" descr="http://melomanicavokal.ru/wp-content/uploads/2018/01/no-translate-detected_318-4386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153" y="1766917"/>
            <a:ext cx="10096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melomanicavokal.ru/wp-content/uploads/2018/01/no-translate-detected_318-4386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3755" y="1884953"/>
            <a:ext cx="10096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388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225</Words>
  <Application>Microsoft Office PowerPoint</Application>
  <PresentationFormat>Широкоэкранный</PresentationFormat>
  <Paragraphs>55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Aharoni</vt:lpstr>
      <vt:lpstr>Arial</vt:lpstr>
      <vt:lpstr>Calibri</vt:lpstr>
      <vt:lpstr>Calibri Light</vt:lpstr>
      <vt:lpstr>Times New Roman</vt:lpstr>
      <vt:lpstr>Тема Office</vt:lpstr>
      <vt:lpstr>Создание и оформление презентаций</vt:lpstr>
      <vt:lpstr>Презентация PowerPoint</vt:lpstr>
      <vt:lpstr>ИЗ ЧЕГО СОСТОИТ КОМПЬЮТЕР?</vt:lpstr>
      <vt:lpstr>Презентация PowerPoint</vt:lpstr>
      <vt:lpstr>Презентация PowerPoint</vt:lpstr>
      <vt:lpstr>Презентация PowerPoint</vt:lpstr>
      <vt:lpstr>ЧТО МОЖНО ДЕЛАТЬ ЗА КОМПЬЮТЕРОМ?</vt:lpstr>
      <vt:lpstr>ЧТО МОЖНО ДЕЛАТЬ ЗА КОМПЬЮТЕРОМ?</vt:lpstr>
      <vt:lpstr>ЧТО МОЖНО ДЕЛАТЬ ЗА КОМПЬЮТЕРОМ?</vt:lpstr>
      <vt:lpstr>ЧТО МОЖНО ДЕЛАТЬ ЗА КОМПЬЮТЕРОМ?</vt:lpstr>
      <vt:lpstr>ЧТО НЕЛЬЗЯ ДЕЛАТЬ ЗА КОМПЬЮТЕРОМ?</vt:lpstr>
      <vt:lpstr>ЧТО НЕЛЬЗЯ ДЕЛАТЬ ЗА КОМПЬЮТЕРОМ?</vt:lpstr>
      <vt:lpstr>ЧТО НЕЛЬЗЯ ДЕЛАТЬ ЗА КОМПЬЮТЕРОМ?</vt:lpstr>
      <vt:lpstr>ЧТО НЕЛЬЗЯ ДЕЛАТЬ ЗА КОМПЬЮТЕРОМ?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и оформление презентаций</dc:title>
  <dc:creator>info</dc:creator>
  <cp:lastModifiedBy>info</cp:lastModifiedBy>
  <cp:revision>8</cp:revision>
  <dcterms:created xsi:type="dcterms:W3CDTF">2021-12-01T05:24:27Z</dcterms:created>
  <dcterms:modified xsi:type="dcterms:W3CDTF">2021-12-01T06:27:43Z</dcterms:modified>
</cp:coreProperties>
</file>