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8" r:id="rId3"/>
    <p:sldId id="272" r:id="rId4"/>
    <p:sldId id="273" r:id="rId5"/>
    <p:sldId id="274" r:id="rId6"/>
    <p:sldId id="275" r:id="rId7"/>
    <p:sldId id="276" r:id="rId8"/>
    <p:sldId id="277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0800" y="228600"/>
            <a:ext cx="4343400" cy="9144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Оригами «ЛЕВ»</a:t>
            </a:r>
            <a:endParaRPr lang="ru-RU" dirty="0"/>
          </a:p>
        </p:txBody>
      </p:sp>
      <p:pic>
        <p:nvPicPr>
          <p:cNvPr id="1026" name="Picture 2" descr="E:\фото с телефона 11.05.2020\20200511_2029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16350" y="2256708"/>
            <a:ext cx="58928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195416" y="1371600"/>
            <a:ext cx="4343400" cy="4800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dirty="0" smtClean="0"/>
              <a:t>Вам понадобится:</a:t>
            </a:r>
          </a:p>
          <a:p>
            <a:pPr>
              <a:buFontTx/>
              <a:buChar char="-"/>
            </a:pPr>
            <a:r>
              <a:rPr lang="ru-RU" dirty="0" smtClean="0"/>
              <a:t>- белый лист бумаги формата А4;</a:t>
            </a:r>
          </a:p>
          <a:p>
            <a:pPr>
              <a:buFontTx/>
              <a:buChar char="-"/>
            </a:pPr>
            <a:r>
              <a:rPr lang="ru-RU" dirty="0" smtClean="0"/>
              <a:t>- цветные карандаши;</a:t>
            </a:r>
          </a:p>
          <a:p>
            <a:pPr>
              <a:buFontTx/>
              <a:buChar char="-"/>
            </a:pPr>
            <a:r>
              <a:rPr lang="ru-RU" dirty="0" smtClean="0"/>
              <a:t>- восковые мелки;</a:t>
            </a:r>
          </a:p>
          <a:p>
            <a:pPr>
              <a:buFontTx/>
              <a:buChar char="-"/>
            </a:pPr>
            <a:r>
              <a:rPr lang="ru-RU" dirty="0" smtClean="0"/>
              <a:t>- ножницы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7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32" y="1905000"/>
            <a:ext cx="847725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2590800" y="228600"/>
            <a:ext cx="4343400" cy="9144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dirty="0" smtClean="0"/>
              <a:t>Схема сборки льва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47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3398" y="228600"/>
            <a:ext cx="7239002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Готовим лист к работе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E:\фото с телефона 11.05.2020\20200511_1148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705644" y="2229644"/>
            <a:ext cx="5664200" cy="318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фото с телефона 11.05.2020\20200511_1149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20635" y="2199165"/>
            <a:ext cx="5664201" cy="318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33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52399" y="228600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1.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E:\фото с телефона 11.05.2020\20200511_115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467" y="594360"/>
            <a:ext cx="5567680" cy="313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172064" y="5562600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5" name="Picture 3" descr="E:\фото с телефона 11.05.2020\20200511_1150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7467" y="3726180"/>
            <a:ext cx="5567680" cy="313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2240" y="0"/>
            <a:ext cx="394335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82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533399" y="228600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E:\фото с телефона 11.05.2020\20200511_1151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948" y="587321"/>
            <a:ext cx="5458274" cy="3070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560438" y="3962400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9" name="Picture 3" descr="E:\фото с телефона 11.05.2020\20200511_1152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4948" y="3657600"/>
            <a:ext cx="5477936" cy="308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-29497"/>
            <a:ext cx="40386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30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52399" y="206477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E:\фото с телефона 11.05.2020\20200511_1158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261" y="762000"/>
            <a:ext cx="5603994" cy="315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фото с телефона 11.05.2020\20200511_1158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645" y="3200400"/>
            <a:ext cx="5608320" cy="315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45252"/>
            <a:ext cx="20669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10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52398" y="228600"/>
            <a:ext cx="990601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6-7.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-19665" y="3949704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8.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8" name="Picture 4" descr="E:\фото с телефона 11.05.2020\20200511_1159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109" y="3639373"/>
            <a:ext cx="5655733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фото с телефона 11.05.2020\20200511_1159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109" y="1295400"/>
            <a:ext cx="5689604" cy="320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8525" y="0"/>
            <a:ext cx="570547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23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115527" y="1784058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>
                <a:solidFill>
                  <a:srgbClr val="002060"/>
                </a:solidFill>
              </a:rPr>
              <a:t>9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E:\фото с телефона 11.05.2020\20200511_120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99" y="1001896"/>
            <a:ext cx="5494721" cy="3090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137650" y="4191000"/>
            <a:ext cx="762000" cy="7620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10.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1" name="Picture 3" descr="E:\фото с телефона 11.05.2020\20200511_1233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99" y="3733799"/>
            <a:ext cx="5494721" cy="309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28575"/>
            <a:ext cx="4229100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283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914400" y="1219200"/>
            <a:ext cx="7772402" cy="4419600"/>
          </a:xfrm>
          <a:prstGeom prst="rect">
            <a:avLst/>
          </a:prstGeom>
        </p:spPr>
        <p:txBody>
          <a:bodyPr/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8800" b="1" dirty="0" smtClean="0">
                <a:solidFill>
                  <a:srgbClr val="002060"/>
                </a:solidFill>
              </a:rPr>
              <a:t>СПАСИБО! </a:t>
            </a:r>
          </a:p>
          <a:p>
            <a:pPr marL="0" indent="0" algn="ctr">
              <a:buFont typeface="Wingdings 2"/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ДО </a:t>
            </a:r>
          </a:p>
          <a:p>
            <a:pPr marL="0" indent="0" algn="ctr">
              <a:buFont typeface="Wingdings 2"/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НОВЫХ ВСТРЕЧ!</a:t>
            </a:r>
            <a:endParaRPr lang="ru-RU" sz="7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9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55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речевому развитию Тема: «Составление рассказа по картине Весна»</dc:title>
  <dc:creator>Home</dc:creator>
  <cp:lastModifiedBy>RePack by Diakov</cp:lastModifiedBy>
  <cp:revision>35</cp:revision>
  <cp:lastPrinted>2020-05-12T05:42:14Z</cp:lastPrinted>
  <dcterms:created xsi:type="dcterms:W3CDTF">2006-08-16T00:00:00Z</dcterms:created>
  <dcterms:modified xsi:type="dcterms:W3CDTF">2022-04-14T01:17:00Z</dcterms:modified>
</cp:coreProperties>
</file>