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23728" y="2132856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Pictures\25 апреля 2013год\IMG_006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86" y="2538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1228110"/>
            <a:ext cx="871296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Осень в гости к нам пришла.</a:t>
            </a:r>
            <a:endParaRPr lang="ru-RU" sz="5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4365104"/>
            <a:ext cx="410445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Каплина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Наталья Сергеевна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МДОУ «Детский сад «Ветерок» п.Наваринка</a:t>
            </a:r>
            <a:endParaRPr lang="ru-RU" sz="24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405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C:\Users\Администратор\Desktop\Фото с АЙФОНА\IMG_071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763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Администратор\Desktop\Фото с АЙФОНА\IMG_064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31756" y="-1131755"/>
            <a:ext cx="688049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5038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Администратор\Desktop\Downloads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87624" y="1052736"/>
            <a:ext cx="70567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Ноябрь-</a:t>
            </a:r>
            <a:r>
              <a:rPr lang="ru-RU" sz="2800" dirty="0" err="1"/>
              <a:t>Листогной</a:t>
            </a:r>
            <a:r>
              <a:rPr lang="ru-RU" sz="2800" dirty="0"/>
              <a:t>. Холодно становится. , все чаще заряжает мелкий без передышки дождь, затягиваются туманы. Название у месяца - </a:t>
            </a:r>
            <a:r>
              <a:rPr lang="ru-RU" sz="2800" dirty="0" err="1"/>
              <a:t>Листогной</a:t>
            </a:r>
            <a:r>
              <a:rPr lang="ru-RU" sz="2800" dirty="0"/>
              <a:t>, потому что деревья сбрасывают свои последние листья. Погода, особенно, кажется холодной с дождем и мокрым снегом. Природа готова к зиме. Вот-вот и ляжет снег.</a:t>
            </a:r>
          </a:p>
        </p:txBody>
      </p:sp>
    </p:spTree>
    <p:extLst>
      <p:ext uri="{BB962C8B-B14F-4D97-AF65-F5344CB8AC3E}">
        <p14:creationId xmlns:p14="http://schemas.microsoft.com/office/powerpoint/2010/main" xmlns="" val="3418825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Администратор\Desktop\Фото с АЙФОНА\IMG_024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7109"/>
            <a:ext cx="9252520" cy="6865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5410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Администратор\Desktop\фото на презинтацию\осень\DSC020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449"/>
            <a:ext cx="925252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88640"/>
            <a:ext cx="262778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Зябнут берёзы,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стынут осины.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Только горят</a:t>
            </a:r>
          </a:p>
          <a:p>
            <a:pPr algn="ctr"/>
            <a:r>
              <a:rPr lang="ru-RU" sz="2800" b="1" dirty="0">
                <a:solidFill>
                  <a:srgbClr val="FF0000"/>
                </a:solidFill>
              </a:rPr>
              <a:t>на морозе рябины.</a:t>
            </a:r>
          </a:p>
        </p:txBody>
      </p:sp>
    </p:spTree>
    <p:extLst>
      <p:ext uri="{BB962C8B-B14F-4D97-AF65-F5344CB8AC3E}">
        <p14:creationId xmlns:p14="http://schemas.microsoft.com/office/powerpoint/2010/main" xmlns="" val="187723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Администратор\Desktop\Downloads\Рисун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619672" y="476672"/>
            <a:ext cx="568863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Листопад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листопад,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желтые летят.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клен, желтый бук,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в небе солнца круг.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Желтый двор, желтый дом.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Вся земля желта кругом.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Желтизна, желтизна,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Значит, осень – не весна.</a:t>
            </a:r>
          </a:p>
          <a:p>
            <a:endParaRPr lang="ru-RU" dirty="0"/>
          </a:p>
          <a:p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318323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Pictures\Колкан\IMG_01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Администратор\Desktop\фото на презинтацию\осень\DSC020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-446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19258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9" name="Picture 3" descr="C:\Users\Администратор\Desktop\Downloads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6055" y="620688"/>
            <a:ext cx="806489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/>
              <a:t>Сентябрь совмещает лето и осень. Этот месяц строг, но справедлив. </a:t>
            </a:r>
            <a:r>
              <a:rPr lang="ru-RU" sz="2400" dirty="0" err="1"/>
              <a:t>Оранжевеют</a:t>
            </a:r>
            <a:r>
              <a:rPr lang="ru-RU" sz="2400" dirty="0"/>
              <a:t> осинки. Полыхают холодным пожаром березовые рощи, горят костры рябин. Осыпается лист, стелются желтые дорожки. В древности сентябрь называли: ЖОВТЕНЬ- за желтый цвет листвы, РЮИН - за рев оленей, ХМУРЕНЬ - за частое ненастье, ВЕРЕСЕНЬ - цветет вереск.</a:t>
            </a:r>
          </a:p>
          <a:p>
            <a:pPr algn="ctr"/>
            <a:endParaRPr lang="ru-RU" sz="2400" dirty="0"/>
          </a:p>
          <a:p>
            <a:pPr algn="ctr"/>
            <a:r>
              <a:rPr lang="ru-RU" sz="2400" dirty="0"/>
              <a:t>Наступает в сентябре особое время - прелестная улыбка тепла - «бабье лето». Тихи, задумчивы сентябрьские дни.</a:t>
            </a:r>
          </a:p>
        </p:txBody>
      </p:sp>
    </p:spTree>
    <p:extLst>
      <p:ext uri="{BB962C8B-B14F-4D97-AF65-F5344CB8AC3E}">
        <p14:creationId xmlns:p14="http://schemas.microsoft.com/office/powerpoint/2010/main" xmlns="" val="370755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4" name="Picture 4" descr="C:\Users\Администратор\Desktop\фото на презинтацию\осень\DSC020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396" y="0"/>
            <a:ext cx="9144000" cy="702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5508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дминистратор\Desktop\Downloads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908720"/>
            <a:ext cx="770485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Октябрь-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Грязник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Начинается месяц с периода золотой осени. Если в первую половину октября лес предстает во всей своей красе золотой осени, то со второй половины месяца листья быстро опадают, заряжают дожди, а земля становится сырой и грязной. Вот и название месяцу -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Грязник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68445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дминистратор\Desktop\Downloads\Рисунок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7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79712" y="1844824"/>
            <a:ext cx="5400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осень наступила,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 не время горевать.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Осенью всем нам надо,</a:t>
            </a:r>
          </a:p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Урожай собирать.</a:t>
            </a:r>
          </a:p>
        </p:txBody>
      </p:sp>
    </p:spTree>
    <p:extLst>
      <p:ext uri="{BB962C8B-B14F-4D97-AF65-F5344CB8AC3E}">
        <p14:creationId xmlns:p14="http://schemas.microsoft.com/office/powerpoint/2010/main" xmlns="" val="94139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C:\Users\Администратор\Desktop\Фото с АЙФОНА\IMG_07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1" y="-1143001"/>
            <a:ext cx="6858000" cy="9144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1430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Администратор\Desktop\Фото с АЙФОНА\IMG_07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013775" y="-1028817"/>
            <a:ext cx="7116449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28913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275</Words>
  <Application>Microsoft Office PowerPoint</Application>
  <PresentationFormat>Экран (4:3)</PresentationFormat>
  <Paragraphs>27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Пользователь Windows</cp:lastModifiedBy>
  <cp:revision>11</cp:revision>
  <dcterms:created xsi:type="dcterms:W3CDTF">2015-11-10T07:56:19Z</dcterms:created>
  <dcterms:modified xsi:type="dcterms:W3CDTF">2022-04-13T09:56:11Z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1586939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