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32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 userDrawn="1"/>
        </p:nvSpPr>
        <p:spPr>
          <a:xfrm>
            <a:off x="611560" y="620688"/>
            <a:ext cx="8064896" cy="4536504"/>
          </a:xfrm>
          <a:prstGeom prst="round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716476"/>
            <a:ext cx="8856984" cy="3991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74050-54AA-4BDC-A604-3E6B060784A2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E6DF-863E-430A-9C6B-8416EA5A2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746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74050-54AA-4BDC-A604-3E6B060784A2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E6DF-863E-430A-9C6B-8416EA5A2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746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74050-54AA-4BDC-A604-3E6B060784A2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E6DF-863E-430A-9C6B-8416EA5A2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451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74050-54AA-4BDC-A604-3E6B060784A2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E6DF-863E-430A-9C6B-8416EA5A2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589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74050-54AA-4BDC-A604-3E6B060784A2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E6DF-863E-430A-9C6B-8416EA5A2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2906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74050-54AA-4BDC-A604-3E6B060784A2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E6DF-863E-430A-9C6B-8416EA5A2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4774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74050-54AA-4BDC-A604-3E6B060784A2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E6DF-863E-430A-9C6B-8416EA5A2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738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://www.maam.ru/upload/blogs/1337a86bb2f46a35a72fde42973aa059.jpg.jpg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05425" y="188640"/>
            <a:ext cx="810824" cy="65253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179022"/>
            <a:ext cx="864096" cy="65601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74050-54AA-4BDC-A604-3E6B060784A2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E6DF-863E-430A-9C6B-8416EA5A2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8928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74050-54AA-4BDC-A604-3E6B060784A2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E6DF-863E-430A-9C6B-8416EA5A2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977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74050-54AA-4BDC-A604-3E6B060784A2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E6DF-863E-430A-9C6B-8416EA5A2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261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74050-54AA-4BDC-A604-3E6B060784A2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E6DF-863E-430A-9C6B-8416EA5A26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311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B74050-54AA-4BDC-A604-3E6B060784A2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4FE6DF-863E-430A-9C6B-8416EA5A265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315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798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дзаголовок 2"/>
          <p:cNvSpPr>
            <a:spLocks noGrp="1"/>
          </p:cNvSpPr>
          <p:nvPr/>
        </p:nvSpPr>
        <p:spPr>
          <a:xfrm>
            <a:off x="3779912" y="620688"/>
            <a:ext cx="4714908" cy="27872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914400" rtl="0" eaLnBrk="1" latinLnBrk="0" hangingPunct="1">
              <a:spcBef>
                <a:spcPct val="0"/>
              </a:spcBef>
              <a:buNone/>
            </a:pPr>
            <a:endParaRPr lang="ru-RU" sz="4800" b="1" kern="1200" dirty="0" smtClean="0">
              <a:ln>
                <a:solidFill>
                  <a:schemeClr val="bg1">
                    <a:lumMod val="50000"/>
                  </a:schemeClr>
                </a:solidFill>
              </a:ln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algn="r" defTabSz="914400" rtl="0" eaLnBrk="1" latinLnBrk="0" hangingPunct="1">
              <a:spcBef>
                <a:spcPct val="0"/>
              </a:spcBef>
              <a:buNone/>
            </a:pPr>
            <a:r>
              <a:rPr lang="ru-RU" sz="4800" b="1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+mj-lt"/>
                <a:ea typeface="+mj-ea"/>
                <a:cs typeface="+mj-cs"/>
              </a:rPr>
              <a:t>Пластилиновый </a:t>
            </a:r>
          </a:p>
          <a:p>
            <a:pPr algn="r" defTabSz="914400" rtl="0" eaLnBrk="1" latinLnBrk="0" hangingPunct="1">
              <a:spcBef>
                <a:spcPct val="0"/>
              </a:spcBef>
              <a:buNone/>
            </a:pPr>
            <a:r>
              <a:rPr lang="ru-RU" sz="4800" b="1" kern="1200" dirty="0" err="1" smtClean="0">
                <a:ln>
                  <a:solidFill>
                    <a:schemeClr val="bg1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+mj-lt"/>
                <a:ea typeface="+mj-ea"/>
                <a:cs typeface="+mj-cs"/>
              </a:rPr>
              <a:t>квиллинг</a:t>
            </a:r>
            <a:endParaRPr lang="ru-RU" sz="4800" b="1" kern="1200" dirty="0" smtClean="0">
              <a:ln>
                <a:solidFill>
                  <a:schemeClr val="bg1">
                    <a:lumMod val="50000"/>
                  </a:schemeClr>
                </a:solidFill>
              </a:ln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algn="r" defTabSz="914400" rtl="0" eaLnBrk="1" latinLnBrk="0" hangingPunct="1">
              <a:spcBef>
                <a:spcPct val="0"/>
              </a:spcBef>
              <a:buNone/>
            </a:pPr>
            <a:endParaRPr lang="ru-RU" sz="4800" b="1" kern="1200" dirty="0" smtClean="0">
              <a:ln>
                <a:solidFill>
                  <a:schemeClr val="bg1">
                    <a:lumMod val="50000"/>
                  </a:schemeClr>
                </a:solidFill>
              </a:ln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algn="r" defTabSz="914400" rtl="0" eaLnBrk="1" latinLnBrk="0" hangingPunct="1">
              <a:spcBef>
                <a:spcPct val="0"/>
              </a:spcBef>
              <a:buNone/>
            </a:pPr>
            <a:r>
              <a:rPr lang="ru-RU" sz="4800" b="1" kern="1200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+mj-lt"/>
                <a:ea typeface="+mj-ea"/>
                <a:cs typeface="+mj-cs"/>
              </a:rPr>
              <a:t>	           </a:t>
            </a:r>
            <a:endParaRPr lang="ru-RU" sz="4800" b="1" kern="1200" dirty="0">
              <a:ln>
                <a:solidFill>
                  <a:schemeClr val="bg1">
                    <a:lumMod val="50000"/>
                  </a:schemeClr>
                </a:solidFill>
              </a:ln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821683" y="1700001"/>
            <a:ext cx="6072561" cy="3415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одзаголовок 2"/>
          <p:cNvSpPr>
            <a:spLocks noGrp="1"/>
          </p:cNvSpPr>
          <p:nvPr/>
        </p:nvSpPr>
        <p:spPr>
          <a:xfrm>
            <a:off x="3419872" y="4437112"/>
            <a:ext cx="5434988" cy="20070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914400" rtl="0" eaLnBrk="1" latinLnBrk="0" hangingPunct="1">
              <a:spcBef>
                <a:spcPct val="0"/>
              </a:spcBef>
              <a:buNone/>
            </a:pPr>
            <a:endParaRPr lang="ru-RU" sz="4800" b="1" kern="1200" dirty="0" smtClean="0">
              <a:ln>
                <a:solidFill>
                  <a:schemeClr val="bg1">
                    <a:lumMod val="50000"/>
                  </a:schemeClr>
                </a:solidFill>
              </a:ln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algn="r" defTabSz="914400" rtl="0" eaLnBrk="1" latinLnBrk="0" hangingPunct="1">
              <a:spcBef>
                <a:spcPct val="0"/>
              </a:spcBef>
              <a:buNone/>
            </a:pPr>
            <a:r>
              <a:rPr lang="ru-RU" sz="2400" b="1" kern="1200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+mj-lt"/>
                <a:ea typeface="+mj-ea"/>
                <a:cs typeface="+mj-cs"/>
              </a:rPr>
              <a:t>Подготовил: воспитатель </a:t>
            </a:r>
          </a:p>
          <a:p>
            <a:pPr algn="r" defTabSz="914400" rtl="0" eaLnBrk="1" latinLnBrk="0" hangingPunct="1">
              <a:spcBef>
                <a:spcPct val="0"/>
              </a:spcBef>
              <a:buNone/>
            </a:pPr>
            <a:r>
              <a:rPr lang="ru-RU" sz="2400" b="1" kern="1200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+mj-lt"/>
                <a:ea typeface="+mj-ea"/>
                <a:cs typeface="+mj-cs"/>
              </a:rPr>
              <a:t>МОУ «НОШ № 238» </a:t>
            </a:r>
          </a:p>
          <a:p>
            <a:pPr algn="r" defTabSz="914400" rtl="0" eaLnBrk="1" latinLnBrk="0" hangingPunct="1">
              <a:spcBef>
                <a:spcPct val="0"/>
              </a:spcBef>
              <a:buNone/>
            </a:pPr>
            <a:r>
              <a:rPr lang="ru-RU" sz="2400" b="1" kern="1200" dirty="0" err="1" smtClean="0">
                <a:ln>
                  <a:solidFill>
                    <a:schemeClr val="bg1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+mj-lt"/>
                <a:ea typeface="+mj-ea"/>
                <a:cs typeface="+mj-cs"/>
              </a:rPr>
              <a:t>Токмина</a:t>
            </a:r>
            <a:r>
              <a:rPr lang="ru-RU" sz="2400" b="1" kern="1200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+mj-lt"/>
                <a:ea typeface="+mj-ea"/>
                <a:cs typeface="+mj-cs"/>
              </a:rPr>
              <a:t> Марина Сергеевна </a:t>
            </a:r>
          </a:p>
          <a:p>
            <a:pPr algn="r" defTabSz="914400" rtl="0" eaLnBrk="1" latinLnBrk="0" hangingPunct="1">
              <a:spcBef>
                <a:spcPct val="0"/>
              </a:spcBef>
              <a:buNone/>
            </a:pPr>
            <a:r>
              <a:rPr lang="ru-RU" sz="4800" b="1" kern="1200" dirty="0" smtClean="0">
                <a:ln>
                  <a:solidFill>
                    <a:schemeClr val="bg1">
                      <a:lumMod val="50000"/>
                    </a:schemeClr>
                  </a:solidFill>
                </a:ln>
                <a:solidFill>
                  <a:srgbClr val="FF0000"/>
                </a:solidFill>
                <a:latin typeface="+mj-lt"/>
                <a:ea typeface="+mj-ea"/>
                <a:cs typeface="+mj-cs"/>
              </a:rPr>
              <a:t>	           </a:t>
            </a:r>
            <a:endParaRPr lang="ru-RU" sz="4800" b="1" kern="1200" dirty="0">
              <a:ln>
                <a:solidFill>
                  <a:schemeClr val="bg1">
                    <a:lumMod val="50000"/>
                  </a:schemeClr>
                </a:solidFill>
              </a:ln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65869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5696" y="1600200"/>
            <a:ext cx="5616624" cy="398904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ru-RU" sz="6000" dirty="0" smtClean="0"/>
          </a:p>
          <a:p>
            <a:pPr marL="0" indent="0" algn="ctr">
              <a:buNone/>
            </a:pPr>
            <a:r>
              <a:rPr lang="ru-RU" sz="6000" dirty="0" smtClean="0"/>
              <a:t>Вы большие молодцы!!!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147917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4042792" cy="1143000"/>
          </a:xfrm>
        </p:spPr>
        <p:txBody>
          <a:bodyPr/>
          <a:lstStyle/>
          <a:p>
            <a:r>
              <a:rPr lang="ru-RU" b="1" i="1" dirty="0" smtClean="0"/>
              <a:t>ПОВАР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5626968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Повар у плиты творит,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Как на крыльях он парит.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Все бурлит вокруг него,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Кухня – кузница его.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Каждое его творенье -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Просто сказка, объеденье,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Мысли, творчества полет.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Тот, кто пробовал, поймет.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3350" y="1124744"/>
            <a:ext cx="3933478" cy="51431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020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340768"/>
            <a:ext cx="6995120" cy="34129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Ребята, сегодня предлагаю вам побыть поварами! И готовить мы с вами будем замечательный торт для мамы! А торт будет необычным – пластилиновым! Выполнен он будет в технике «пластилиновый </a:t>
            </a:r>
            <a:r>
              <a:rPr lang="ru-RU" dirty="0" err="1" smtClean="0"/>
              <a:t>квиллинг</a:t>
            </a:r>
            <a:r>
              <a:rPr lang="ru-RU" dirty="0" smtClean="0"/>
              <a:t>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0324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6"/>
          <p:cNvSpPr>
            <a:spLocks noGrp="1"/>
          </p:cNvSpPr>
          <p:nvPr/>
        </p:nvSpPr>
        <p:spPr>
          <a:xfrm>
            <a:off x="457200" y="1008849"/>
            <a:ext cx="8229600" cy="4840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ru-RU" b="1" dirty="0" err="1" smtClean="0"/>
              <a:t>Квиллинг</a:t>
            </a:r>
            <a:r>
              <a:rPr lang="ru-RU" dirty="0" smtClean="0"/>
              <a:t> (англ. </a:t>
            </a:r>
            <a:r>
              <a:rPr lang="ru-RU" i="1" dirty="0" err="1" smtClean="0"/>
              <a:t>quilling</a:t>
            </a:r>
            <a:r>
              <a:rPr lang="ru-RU" dirty="0" smtClean="0"/>
              <a:t>; от </a:t>
            </a:r>
            <a:r>
              <a:rPr lang="ru-RU" i="1" dirty="0" err="1" smtClean="0"/>
              <a:t>quill</a:t>
            </a:r>
            <a:r>
              <a:rPr lang="ru-RU" dirty="0" smtClean="0"/>
              <a:t> «птичье перо»), также известен как </a:t>
            </a:r>
            <a:r>
              <a:rPr lang="ru-RU" b="1" dirty="0" err="1" smtClean="0"/>
              <a:t>бумагокручение</a:t>
            </a:r>
            <a:r>
              <a:rPr lang="ru-RU" dirty="0" smtClean="0"/>
              <a:t> — искусство изготовления плоских или объёмных композиций из скрученных в спиральки длинных и узких полосок бумаги. </a:t>
            </a:r>
          </a:p>
          <a:p>
            <a:pPr>
              <a:buNone/>
            </a:pPr>
            <a:r>
              <a:rPr lang="ru-RU" b="1" dirty="0" smtClean="0"/>
              <a:t>Пластилиновый </a:t>
            </a:r>
            <a:r>
              <a:rPr lang="ru-RU" b="1" dirty="0" err="1" smtClean="0"/>
              <a:t>квиллинг</a:t>
            </a:r>
            <a:r>
              <a:rPr lang="ru-RU" b="1" dirty="0" smtClean="0"/>
              <a:t> </a:t>
            </a:r>
            <a:r>
              <a:rPr lang="ru-RU" dirty="0" smtClean="0"/>
              <a:t>– создание изображения с помощью тонких жгутиков пластилина.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292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Для торта вам понадобится следующие материалы: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666582" y="2546902"/>
            <a:ext cx="5184576" cy="2916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325365" y="1700808"/>
            <a:ext cx="5814646" cy="3456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AutoNum type="arabicPeriod"/>
            </a:pPr>
            <a:r>
              <a:rPr lang="ru-RU" sz="2400" dirty="0" smtClean="0"/>
              <a:t>Пластилин;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Восковые мелки;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Акварельная бумага или немелованный  картон формата А5;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Салфетки;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Стеки;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Доска для лепки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58529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88024" y="2132856"/>
            <a:ext cx="4032448" cy="2304256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Рисуем торт;</a:t>
            </a:r>
          </a:p>
          <a:p>
            <a:pPr marL="514350" indent="-514350">
              <a:buAutoNum type="arabicPeriod"/>
            </a:pPr>
            <a:r>
              <a:rPr lang="ru-RU" dirty="0" smtClean="0"/>
              <a:t>Раскрашиваем восковыми мелками фон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660582" y="1676805"/>
            <a:ext cx="6144682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366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3068960"/>
            <a:ext cx="6995120" cy="3201219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3. Выбираем цвета пластилина, из которых мы будем готовить торт;</a:t>
            </a:r>
          </a:p>
          <a:p>
            <a:pPr marL="0" indent="0">
              <a:buNone/>
            </a:pPr>
            <a:r>
              <a:rPr lang="ru-RU" dirty="0" smtClean="0"/>
              <a:t>4. Катаем длинные колбаски</a:t>
            </a:r>
            <a:r>
              <a:rPr lang="ru-RU" dirty="0"/>
              <a:t>;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5792643" cy="325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616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99992" y="2154918"/>
            <a:ext cx="4258816" cy="273630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5.Начинаем выкладывать наш торт пластилиновыми жгутиками</a:t>
            </a:r>
          </a:p>
          <a:p>
            <a:pPr marL="0" indent="0">
              <a:buNone/>
            </a:pPr>
            <a:r>
              <a:rPr lang="ru-RU" dirty="0" smtClean="0"/>
              <a:t>6. Проявите свою фантазию и воображение при украшении торта!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442652" y="1889910"/>
            <a:ext cx="5806791" cy="326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1900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76056" y="1484784"/>
            <a:ext cx="3610744" cy="464137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Вот такой тортик получился у меня.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Ребята, жду фотографии ваших работ!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460561" y="1748814"/>
            <a:ext cx="5888655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545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147</Words>
  <Application>Microsoft Office PowerPoint</Application>
  <PresentationFormat>Экран (4:3)</PresentationFormat>
  <Paragraphs>34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ПОВАР</vt:lpstr>
      <vt:lpstr>Презентация PowerPoint</vt:lpstr>
      <vt:lpstr>Презентация PowerPoint</vt:lpstr>
      <vt:lpstr>Для торта вам понадобится следующие материалы: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 профессии важны, все профессии нужны</dc:title>
  <dc:creator>Ольга</dc:creator>
  <cp:lastModifiedBy>RePack by Diakov</cp:lastModifiedBy>
  <cp:revision>32</cp:revision>
  <dcterms:created xsi:type="dcterms:W3CDTF">2017-08-27T11:42:25Z</dcterms:created>
  <dcterms:modified xsi:type="dcterms:W3CDTF">2022-04-14T01:14:22Z</dcterms:modified>
</cp:coreProperties>
</file>