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5" r:id="rId3"/>
    <p:sldId id="256" r:id="rId4"/>
    <p:sldId id="276" r:id="rId5"/>
    <p:sldId id="261" r:id="rId6"/>
    <p:sldId id="277" r:id="rId7"/>
    <p:sldId id="268" r:id="rId8"/>
    <p:sldId id="278" r:id="rId9"/>
    <p:sldId id="272" r:id="rId10"/>
    <p:sldId id="279" r:id="rId11"/>
    <p:sldId id="266" r:id="rId12"/>
    <p:sldId id="280" r:id="rId13"/>
    <p:sldId id="258" r:id="rId14"/>
    <p:sldId id="274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31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1AF70-4CFA-4208-AA83-371C39240DA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5E747-28D7-496D-A2CE-0B4C024832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7327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1AF70-4CFA-4208-AA83-371C39240DA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5E747-28D7-496D-A2CE-0B4C024832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82745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1AF70-4CFA-4208-AA83-371C39240DA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5E747-28D7-496D-A2CE-0B4C024832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5813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1AF70-4CFA-4208-AA83-371C39240DA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5E747-28D7-496D-A2CE-0B4C024832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9188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1AF70-4CFA-4208-AA83-371C39240DA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5E747-28D7-496D-A2CE-0B4C024832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5539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1AF70-4CFA-4208-AA83-371C39240DA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5E747-28D7-496D-A2CE-0B4C024832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1443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1AF70-4CFA-4208-AA83-371C39240DA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5E747-28D7-496D-A2CE-0B4C024832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9307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1AF70-4CFA-4208-AA83-371C39240DA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5E747-28D7-496D-A2CE-0B4C024832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37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1AF70-4CFA-4208-AA83-371C39240DA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5E747-28D7-496D-A2CE-0B4C024832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4400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1AF70-4CFA-4208-AA83-371C39240DA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5E747-28D7-496D-A2CE-0B4C024832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739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1AF70-4CFA-4208-AA83-371C39240DA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5E747-28D7-496D-A2CE-0B4C024832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342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21AF70-4CFA-4208-AA83-371C39240DA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D5E747-28D7-496D-A2CE-0B4C024832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2919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524000" y="676894"/>
            <a:ext cx="9144000" cy="1163781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3048000" y="3685165"/>
            <a:ext cx="9144000" cy="16557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Monotype Corsiva" panose="03010101010201010101" pitchFamily="66" charset="0"/>
              </a:rPr>
              <a:t>Подготовил воспитатель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Monotype Corsiva" panose="03010101010201010101" pitchFamily="66" charset="0"/>
              </a:rPr>
              <a:t>ГБДОУ детский сад №4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Monotype Corsiva" panose="03010101010201010101" pitchFamily="66" charset="0"/>
              </a:rPr>
              <a:t>Приморского района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Monotype Corsiva" panose="03010101010201010101" pitchFamily="66" charset="0"/>
              </a:rPr>
              <a:t>Санкт- Петербург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Monotype Corsiva" panose="03010101010201010101" pitchFamily="66" charset="0"/>
              </a:rPr>
              <a:t>Паламарчук Ирина Викторовна</a:t>
            </a:r>
            <a:endParaRPr lang="ru-RU" b="1" dirty="0">
              <a:solidFill>
                <a:schemeClr val="accent1">
                  <a:lumMod val="50000"/>
                </a:schemeClr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54772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  <p:sp>
        <p:nvSpPr>
          <p:cNvPr id="5" name="Прямоугольник 4"/>
          <p:cNvSpPr/>
          <p:nvPr/>
        </p:nvSpPr>
        <p:spPr>
          <a:xfrm>
            <a:off x="3344883" y="275916"/>
            <a:ext cx="6096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  <a:t>Испугался Крокодил,</a:t>
            </a:r>
            <a:br>
              <a:rPr lang="ru-RU" sz="36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</a:br>
            <a:r>
              <a:rPr lang="ru-RU" sz="36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  <a:t>Завопил, заголосил,</a:t>
            </a:r>
            <a:br>
              <a:rPr lang="ru-RU" sz="36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</a:br>
            <a:r>
              <a:rPr lang="ru-RU" sz="36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  <a:t>А из пасти</a:t>
            </a:r>
            <a:br>
              <a:rPr lang="ru-RU" sz="36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</a:br>
            <a:r>
              <a:rPr lang="ru-RU" sz="36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  <a:t>Из зубастой</a:t>
            </a:r>
            <a:br>
              <a:rPr lang="ru-RU" sz="36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</a:br>
            <a:r>
              <a:rPr lang="ru-RU" sz="36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  <a:t>Солнце вывалилось,</a:t>
            </a:r>
            <a:br>
              <a:rPr lang="ru-RU" sz="36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</a:br>
            <a:r>
              <a:rPr lang="ru-RU" sz="36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  <a:t>В небо выкатилось!</a:t>
            </a:r>
            <a:br>
              <a:rPr lang="ru-RU" sz="36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</a:br>
            <a:r>
              <a:rPr lang="ru-RU" sz="36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  <a:t>Побежало по кустам,</a:t>
            </a:r>
            <a:br>
              <a:rPr lang="ru-RU" sz="36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</a:br>
            <a:r>
              <a:rPr lang="ru-RU" sz="36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  <a:t>По берёзовым листам.</a:t>
            </a:r>
          </a:p>
          <a:p>
            <a:pPr algn="ctr"/>
            <a:r>
              <a:rPr lang="ru-RU" sz="36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  <a:t>Здравствуй, солнце золотое!</a:t>
            </a:r>
            <a:br>
              <a:rPr lang="ru-RU" sz="36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</a:br>
            <a:r>
              <a:rPr lang="ru-RU" sz="36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  <a:t>Здравствуй, небо голубое!</a:t>
            </a:r>
            <a:endParaRPr lang="ru-RU" sz="3600" b="1" i="0" dirty="0">
              <a:solidFill>
                <a:schemeClr val="accent1">
                  <a:lumMod val="50000"/>
                </a:schemeClr>
              </a:solidFill>
              <a:effectLst/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45791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1999" cy="685799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130" y="163245"/>
            <a:ext cx="11175670" cy="1325563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Краденое солнце</a:t>
            </a:r>
            <a:endParaRPr lang="ru-RU" sz="7200" b="1" dirty="0">
              <a:solidFill>
                <a:schemeClr val="accent1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94720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Прямоугольник 5"/>
          <p:cNvSpPr/>
          <p:nvPr/>
        </p:nvSpPr>
        <p:spPr>
          <a:xfrm>
            <a:off x="1211283" y="365125"/>
            <a:ext cx="9951522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  <a:t>А потом позвонил медведь</a:t>
            </a:r>
            <a:br>
              <a:rPr lang="ru-RU" sz="40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</a:br>
            <a:r>
              <a:rPr lang="ru-RU" sz="40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  <a:t>Да как начал, как начал реветь.</a:t>
            </a:r>
          </a:p>
          <a:p>
            <a:pPr algn="ctr"/>
            <a:r>
              <a:rPr lang="ru-RU" sz="40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  <a:t>— Погодите, медведь, не ревите,</a:t>
            </a:r>
            <a:br>
              <a:rPr lang="ru-RU" sz="40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</a:br>
            <a:r>
              <a:rPr lang="ru-RU" sz="40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  <a:t>Объясните, чего вы хотите?</a:t>
            </a:r>
          </a:p>
          <a:p>
            <a:pPr algn="ctr"/>
            <a:r>
              <a:rPr lang="ru-RU" sz="40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  <a:t>Но он только «</a:t>
            </a:r>
            <a:r>
              <a:rPr lang="ru-RU" sz="4000" b="1" i="0" dirty="0" err="1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  <a:t>му</a:t>
            </a:r>
            <a:r>
              <a:rPr lang="ru-RU" sz="40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  <a:t>» да «</a:t>
            </a:r>
            <a:r>
              <a:rPr lang="ru-RU" sz="4000" b="1" i="0" dirty="0" err="1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  <a:t>му</a:t>
            </a:r>
            <a:r>
              <a:rPr lang="ru-RU" sz="40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  <a:t>»,</a:t>
            </a:r>
            <a:br>
              <a:rPr lang="ru-RU" sz="40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</a:br>
            <a:r>
              <a:rPr lang="ru-RU" sz="40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  <a:t>А к чему, почему —</a:t>
            </a:r>
            <a:br>
              <a:rPr lang="ru-RU" sz="40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</a:br>
            <a:r>
              <a:rPr lang="ru-RU" sz="40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  <a:t>Не пойму!</a:t>
            </a:r>
          </a:p>
          <a:p>
            <a:pPr algn="ctr"/>
            <a:r>
              <a:rPr lang="ru-RU" sz="40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  <a:t>— Повесьте, пожалуйста, трубку!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69230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953946"/>
            <a:ext cx="12192000" cy="1325563"/>
          </a:xfrm>
        </p:spPr>
        <p:txBody>
          <a:bodyPr>
            <a:normAutofit/>
          </a:bodyPr>
          <a:lstStyle/>
          <a:p>
            <a:pPr algn="ctr"/>
            <a:r>
              <a:rPr lang="ru-RU" sz="8000" b="1" dirty="0" smtClean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Телефон</a:t>
            </a:r>
            <a:endParaRPr lang="ru-RU" sz="8000" b="1" dirty="0">
              <a:solidFill>
                <a:schemeClr val="accent1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15243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8516914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Объект 3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00956" cy="6768935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Monotype Corsiva" panose="03010101010201010101" pitchFamily="66" charset="0"/>
              </a:rPr>
              <a:t/>
            </a:r>
            <a:br>
              <a:rPr lang="ru-RU" sz="3200" dirty="0" smtClean="0">
                <a:latin typeface="Monotype Corsiva" panose="03010101010201010101" pitchFamily="66" charset="0"/>
              </a:rPr>
            </a:br>
            <a:r>
              <a:rPr lang="ru-RU" sz="3200" b="1" i="1" dirty="0" smtClean="0">
                <a:solidFill>
                  <a:srgbClr val="FF0000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Monotype Corsiva" panose="03010101010201010101" pitchFamily="66" charset="0"/>
              </a:rPr>
              <a:t>Из какой сказки слова?</a:t>
            </a:r>
            <a:r>
              <a:rPr lang="ru-RU" sz="3200" b="1" i="1" dirty="0">
                <a:solidFill>
                  <a:srgbClr val="FF0000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Monotype Corsiva" panose="03010101010201010101" pitchFamily="66" charset="0"/>
              </a:rPr>
              <a:t/>
            </a:r>
            <a:br>
              <a:rPr lang="ru-RU" sz="3200" b="1" i="1" dirty="0">
                <a:solidFill>
                  <a:srgbClr val="FF0000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Monotype Corsiva" panose="03010101010201010101" pitchFamily="66" charset="0"/>
              </a:rPr>
            </a:b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Пошла 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Муха на базар</a:t>
            </a:r>
            <a:b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И купила самовар:</a:t>
            </a:r>
            <a:b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«Приходите, тараканы,</a:t>
            </a:r>
            <a:b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Я вас чаем угощу!»</a:t>
            </a:r>
            <a:b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Тараканы прибегали,</a:t>
            </a:r>
            <a:b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Все стаканы выпивали,</a:t>
            </a:r>
            <a:b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А букашки —</a:t>
            </a:r>
            <a:b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По три чашки</a:t>
            </a:r>
            <a:b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С молоком</a:t>
            </a:r>
            <a:b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И крендельком:</a:t>
            </a:r>
            <a:b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Нынче Муха-Цокотуха</a:t>
            </a:r>
            <a:b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Именинница!</a:t>
            </a:r>
            <a:b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endParaRPr lang="ru-RU" sz="3200" b="1" dirty="0">
              <a:solidFill>
                <a:schemeClr val="accent1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4424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7128" y="5202238"/>
            <a:ext cx="9144000" cy="1655762"/>
          </a:xfrm>
        </p:spPr>
        <p:txBody>
          <a:bodyPr>
            <a:normAutofit/>
          </a:bodyPr>
          <a:lstStyle/>
          <a:p>
            <a:r>
              <a:rPr lang="ru-RU" sz="8800" b="1" dirty="0" smtClean="0">
                <a:solidFill>
                  <a:schemeClr val="accent1">
                    <a:lumMod val="5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Monotype Corsiva" panose="03010101010201010101" pitchFamily="66" charset="0"/>
              </a:rPr>
              <a:t>Муха-Цокотуха</a:t>
            </a:r>
            <a:endParaRPr lang="ru-RU" sz="8800" b="1" dirty="0">
              <a:solidFill>
                <a:schemeClr val="accent1">
                  <a:lumMod val="50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34900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199408" y="525298"/>
            <a:ext cx="1015439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  <a:t>Ах ты, гадкий, ах ты, грязный,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/>
            </a:r>
            <a:b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36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  <a:t>Неумытый поросёнок!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/>
            </a:r>
            <a:b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36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  <a:t>Ты </a:t>
            </a:r>
            <a:r>
              <a:rPr lang="ru-RU" sz="3600" b="1" i="0" dirty="0" err="1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  <a:t>чернее</a:t>
            </a:r>
            <a:r>
              <a:rPr lang="ru-RU" sz="36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  <a:t> трубочиста,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/>
            </a:r>
            <a:b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36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  <a:t>Полюбуйся на себя: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/>
            </a:r>
            <a:b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36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  <a:t>У тебя на шее вакса,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/>
            </a:r>
            <a:b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36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  <a:t>У тебя под носом клякса,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/>
            </a:r>
            <a:b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36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  <a:t>У тебя такие руки,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/>
            </a:r>
            <a:b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36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  <a:t>Что сбежали даже брюки,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/>
            </a:r>
            <a:b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36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  <a:t>Даже брюки, даже брюки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/>
            </a:r>
            <a:b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36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  <a:t>Убежали от тебя.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734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0060" y="5376512"/>
            <a:ext cx="10515600" cy="1325563"/>
          </a:xfrm>
        </p:spPr>
        <p:txBody>
          <a:bodyPr>
            <a:noAutofit/>
          </a:bodyPr>
          <a:lstStyle/>
          <a:p>
            <a:r>
              <a:rPr lang="ru-RU" sz="9600" b="1" dirty="0" err="1" smtClean="0">
                <a:solidFill>
                  <a:schemeClr val="accent1">
                    <a:lumMod val="5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Monotype Corsiva" panose="03010101010201010101" pitchFamily="66" charset="0"/>
              </a:rPr>
              <a:t>Мойдодыр</a:t>
            </a:r>
            <a:endParaRPr lang="ru-RU" sz="9600" b="1" dirty="0">
              <a:solidFill>
                <a:schemeClr val="accent1">
                  <a:lumMod val="50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5409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95002" y="612844"/>
            <a:ext cx="12192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  <a:t>Из окошка вывалился стол</a:t>
            </a:r>
            <a:br>
              <a:rPr lang="ru-RU" sz="40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</a:br>
            <a:r>
              <a:rPr lang="ru-RU" sz="40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  <a:t>И пошёл, пошёл, пошёл, пошёл, пошёл…</a:t>
            </a:r>
          </a:p>
          <a:p>
            <a:pPr algn="ctr"/>
            <a:r>
              <a:rPr lang="ru-RU" sz="40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  <a:t>А на нём, а на нём,</a:t>
            </a:r>
            <a:br>
              <a:rPr lang="ru-RU" sz="40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</a:br>
            <a:r>
              <a:rPr lang="ru-RU" sz="40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  <a:t>Как на лошади верхом,</a:t>
            </a:r>
            <a:br>
              <a:rPr lang="ru-RU" sz="40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</a:br>
            <a:r>
              <a:rPr lang="ru-RU" sz="4000" b="1" i="0" dirty="0" err="1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  <a:t>Самоварище</a:t>
            </a:r>
            <a:r>
              <a:rPr lang="ru-RU" sz="40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  <a:t> сидит</a:t>
            </a:r>
            <a:br>
              <a:rPr lang="ru-RU" sz="40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</a:br>
            <a:r>
              <a:rPr lang="ru-RU" sz="40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  <a:t>И товарищам кричит:</a:t>
            </a:r>
            <a:br>
              <a:rPr lang="ru-RU" sz="40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</a:br>
            <a:r>
              <a:rPr lang="ru-RU" sz="40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  <a:t>«Уходите, бегите, </a:t>
            </a:r>
            <a:r>
              <a:rPr lang="ru-RU" sz="4000" b="1" i="0" dirty="0" err="1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  <a:t>спасайтеся</a:t>
            </a:r>
            <a:r>
              <a:rPr lang="ru-RU" sz="40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  <a:t>!»</a:t>
            </a:r>
          </a:p>
          <a:p>
            <a:pPr algn="ctr"/>
            <a:r>
              <a:rPr lang="ru-RU" sz="40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  <a:t>И в железную трубу:</a:t>
            </a:r>
            <a:br>
              <a:rPr lang="ru-RU" sz="40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</a:br>
            <a:r>
              <a:rPr lang="ru-RU" sz="40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  <a:t>«</a:t>
            </a:r>
            <a:r>
              <a:rPr lang="ru-RU" sz="4000" b="1" i="0" dirty="0" err="1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  <a:t>Бу-бу-бу</a:t>
            </a:r>
            <a:r>
              <a:rPr lang="ru-RU" sz="40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  <a:t>! </a:t>
            </a:r>
            <a:r>
              <a:rPr lang="ru-RU" sz="4000" b="1" i="0" dirty="0" err="1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  <a:t>Бу-бу-бу</a:t>
            </a:r>
            <a:r>
              <a:rPr lang="ru-RU" sz="40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  <a:t>!»</a:t>
            </a:r>
            <a:endParaRPr lang="ru-RU" sz="4000" b="1" i="0" dirty="0">
              <a:solidFill>
                <a:schemeClr val="accent1">
                  <a:lumMod val="50000"/>
                </a:schemeClr>
              </a:solidFill>
              <a:effectLst/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8076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683" y="5376512"/>
            <a:ext cx="10515600" cy="1325563"/>
          </a:xfrm>
        </p:spPr>
        <p:txBody>
          <a:bodyPr>
            <a:normAutofit/>
          </a:bodyPr>
          <a:lstStyle/>
          <a:p>
            <a:pPr algn="r"/>
            <a:r>
              <a:rPr lang="ru-RU" sz="7200" b="1" dirty="0" err="1" smtClean="0">
                <a:solidFill>
                  <a:schemeClr val="accent1">
                    <a:lumMod val="5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Monotype Corsiva" panose="03010101010201010101" pitchFamily="66" charset="0"/>
              </a:rPr>
              <a:t>Федорино</a:t>
            </a:r>
            <a:r>
              <a:rPr lang="ru-RU" sz="7200" b="1" dirty="0" smtClean="0">
                <a:solidFill>
                  <a:schemeClr val="accent1">
                    <a:lumMod val="5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Monotype Corsiva" panose="03010101010201010101" pitchFamily="66" charset="0"/>
              </a:rPr>
              <a:t> горе</a:t>
            </a:r>
            <a:endParaRPr lang="ru-RU" sz="7200" b="1" dirty="0">
              <a:solidFill>
                <a:schemeClr val="accent1">
                  <a:lumMod val="50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82198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3309257" y="196656"/>
            <a:ext cx="60960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8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  <a:t>Вдруг откуда-то шакал</a:t>
            </a:r>
            <a:br>
              <a:rPr lang="ru-RU" sz="48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</a:br>
            <a:r>
              <a:rPr lang="ru-RU" sz="48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  <a:t>На кобыле прискакал:</a:t>
            </a:r>
            <a:br>
              <a:rPr lang="ru-RU" sz="48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</a:br>
            <a:r>
              <a:rPr lang="ru-RU" sz="48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  <a:t>«Вот вам телеграмма</a:t>
            </a:r>
            <a:br>
              <a:rPr lang="ru-RU" sz="48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</a:br>
            <a:r>
              <a:rPr lang="ru-RU" sz="48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  <a:t>От Гиппопотама!»</a:t>
            </a:r>
          </a:p>
          <a:p>
            <a:pPr algn="ctr"/>
            <a:r>
              <a:rPr lang="ru-RU" sz="48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  <a:t>«Приезжайте, доктор,</a:t>
            </a:r>
            <a:br>
              <a:rPr lang="ru-RU" sz="48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</a:br>
            <a:r>
              <a:rPr lang="ru-RU" sz="48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  <a:t>В Африку скорей</a:t>
            </a:r>
            <a:br>
              <a:rPr lang="ru-RU" sz="48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</a:br>
            <a:r>
              <a:rPr lang="ru-RU" sz="48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  <a:t>И спасите, доктор,</a:t>
            </a:r>
            <a:br>
              <a:rPr lang="ru-RU" sz="48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</a:br>
            <a:r>
              <a:rPr lang="ru-RU" sz="4800" b="1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  <a:t>Наших малышей!»</a:t>
            </a:r>
            <a:endParaRPr lang="ru-RU" sz="4800" b="1" i="0" dirty="0">
              <a:solidFill>
                <a:schemeClr val="accent1">
                  <a:lumMod val="50000"/>
                </a:schemeClr>
              </a:solidFill>
              <a:effectLst/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93292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7587" y="5376512"/>
            <a:ext cx="10515600" cy="1325563"/>
          </a:xfrm>
        </p:spPr>
        <p:txBody>
          <a:bodyPr>
            <a:normAutofit/>
          </a:bodyPr>
          <a:lstStyle/>
          <a:p>
            <a:pPr algn="r"/>
            <a:r>
              <a:rPr lang="ru-RU" sz="7200" b="1" dirty="0" smtClean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Айболит</a:t>
            </a:r>
            <a:endParaRPr lang="ru-RU" sz="7200" b="1" dirty="0">
              <a:solidFill>
                <a:schemeClr val="accent1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354546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46</Words>
  <Application>Microsoft Office PowerPoint</Application>
  <PresentationFormat>Широкоэкранный</PresentationFormat>
  <Paragraphs>25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Monotype Corsiva</vt:lpstr>
      <vt:lpstr>Тема Office</vt:lpstr>
      <vt:lpstr>Презентация PowerPoint</vt:lpstr>
      <vt:lpstr> Из какой сказки слова? Пошла Муха на базар И купила самовар: «Приходите, тараканы, Я вас чаем угощу!» Тараканы прибегали, Все стаканы выпивали, А букашки — По три чашки С молоком И крендельком: Нынче Муха-Цокотуха Именинница! </vt:lpstr>
      <vt:lpstr>Презентация PowerPoint</vt:lpstr>
      <vt:lpstr>Презентация PowerPoint</vt:lpstr>
      <vt:lpstr>Мойдодыр</vt:lpstr>
      <vt:lpstr>Презентация PowerPoint</vt:lpstr>
      <vt:lpstr>Федорино горе</vt:lpstr>
      <vt:lpstr>Презентация PowerPoint</vt:lpstr>
      <vt:lpstr>Айболит</vt:lpstr>
      <vt:lpstr>Презентация PowerPoint</vt:lpstr>
      <vt:lpstr>Краденое солнце</vt:lpstr>
      <vt:lpstr>Презентация PowerPoint</vt:lpstr>
      <vt:lpstr>Телефон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ASUS</cp:lastModifiedBy>
  <cp:revision>24</cp:revision>
  <dcterms:created xsi:type="dcterms:W3CDTF">2022-03-27T19:36:23Z</dcterms:created>
  <dcterms:modified xsi:type="dcterms:W3CDTF">2022-04-14T18:24:09Z</dcterms:modified>
</cp:coreProperties>
</file>