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C7D719-B223-48B6-9366-C77726BD5E8C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25A231C-3BC3-4AB8-B7C0-CE530A5511EE}">
      <dgm:prSet phldrT="[Текст]"/>
      <dgm:spPr/>
      <dgm:t>
        <a:bodyPr/>
        <a:lstStyle/>
        <a:p>
          <a:r>
            <a:rPr lang="ru-RU" dirty="0" smtClean="0"/>
            <a:t>С позиции учащихся</a:t>
          </a:r>
          <a:endParaRPr lang="ru-RU" dirty="0"/>
        </a:p>
      </dgm:t>
    </dgm:pt>
    <dgm:pt modelId="{088AB563-FDAC-42E7-B834-6E1A9B0EC8DF}" type="parTrans" cxnId="{0B315851-7987-4C61-8B7D-B8427171A5E1}">
      <dgm:prSet/>
      <dgm:spPr/>
      <dgm:t>
        <a:bodyPr/>
        <a:lstStyle/>
        <a:p>
          <a:endParaRPr lang="ru-RU"/>
        </a:p>
      </dgm:t>
    </dgm:pt>
    <dgm:pt modelId="{E13DA493-299E-47A1-89F0-8F050992B870}" type="sibTrans" cxnId="{0B315851-7987-4C61-8B7D-B8427171A5E1}">
      <dgm:prSet/>
      <dgm:spPr/>
      <dgm:t>
        <a:bodyPr/>
        <a:lstStyle/>
        <a:p>
          <a:endParaRPr lang="ru-RU"/>
        </a:p>
      </dgm:t>
    </dgm:pt>
    <dgm:pt modelId="{D67D86E2-4279-4C1C-B314-3B78CD0F07D4}">
      <dgm:prSet phldrT="[Текст]"/>
      <dgm:spPr/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/>
              <a:ea typeface="Times New Roman"/>
            </a:rPr>
            <a:t>создание  условий для дальнейшего профессионального определения каждого школьника в соответствии с его индивидуальными задатками, способностями, склонностями, потребностями</a:t>
          </a:r>
          <a:endParaRPr lang="ru-RU" dirty="0"/>
        </a:p>
      </dgm:t>
    </dgm:pt>
    <dgm:pt modelId="{2E6F1AF1-4F3C-45D7-822E-4EF0E77F64D4}" type="parTrans" cxnId="{EAF291E8-D899-4E5D-9FF4-3A0128C4359E}">
      <dgm:prSet/>
      <dgm:spPr/>
      <dgm:t>
        <a:bodyPr/>
        <a:lstStyle/>
        <a:p>
          <a:endParaRPr lang="ru-RU"/>
        </a:p>
      </dgm:t>
    </dgm:pt>
    <dgm:pt modelId="{F0039C57-DE54-4801-8695-3631EF7DD1AA}" type="sibTrans" cxnId="{EAF291E8-D899-4E5D-9FF4-3A0128C4359E}">
      <dgm:prSet/>
      <dgm:spPr/>
      <dgm:t>
        <a:bodyPr/>
        <a:lstStyle/>
        <a:p>
          <a:endParaRPr lang="ru-RU"/>
        </a:p>
      </dgm:t>
    </dgm:pt>
    <dgm:pt modelId="{9F7AD5B9-627E-4867-A2DA-1EF44AF5727C}">
      <dgm:prSet phldrT="[Текст]"/>
      <dgm:spPr/>
      <dgm:t>
        <a:bodyPr/>
        <a:lstStyle/>
        <a:p>
          <a:r>
            <a:rPr lang="ru-RU" dirty="0" smtClean="0"/>
            <a:t>С позиции общества, рынка труда</a:t>
          </a:r>
          <a:endParaRPr lang="ru-RU" dirty="0"/>
        </a:p>
      </dgm:t>
    </dgm:pt>
    <dgm:pt modelId="{32EB695D-9C0F-4E16-95D4-F43BE140961B}" type="parTrans" cxnId="{E6902A10-3F98-4E00-920C-F847F0E75C80}">
      <dgm:prSet/>
      <dgm:spPr/>
      <dgm:t>
        <a:bodyPr/>
        <a:lstStyle/>
        <a:p>
          <a:endParaRPr lang="ru-RU"/>
        </a:p>
      </dgm:t>
    </dgm:pt>
    <dgm:pt modelId="{1BC1090A-B6B9-483C-96B4-43D30C92619E}" type="sibTrans" cxnId="{E6902A10-3F98-4E00-920C-F847F0E75C80}">
      <dgm:prSet/>
      <dgm:spPr/>
      <dgm:t>
        <a:bodyPr/>
        <a:lstStyle/>
        <a:p>
          <a:endParaRPr lang="ru-RU"/>
        </a:p>
      </dgm:t>
    </dgm:pt>
    <dgm:pt modelId="{7305AEAD-B879-429C-B61C-9BDCBA2E0905}">
      <dgm:prSet phldrT="[Текст]"/>
      <dgm:spPr/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Calibri"/>
            </a:rPr>
            <a:t>формирование профессиональных компетентностей школьников в соответствии с социально-экономическими потребностями общества, рынка труда;</a:t>
          </a:r>
          <a:endParaRPr lang="ru-RU" dirty="0"/>
        </a:p>
      </dgm:t>
    </dgm:pt>
    <dgm:pt modelId="{D46A8F76-F2E2-48CD-9870-83BA231AFC0C}" type="parTrans" cxnId="{948E7AED-E699-44EA-B13C-EBCACF7D2887}">
      <dgm:prSet/>
      <dgm:spPr/>
      <dgm:t>
        <a:bodyPr/>
        <a:lstStyle/>
        <a:p>
          <a:endParaRPr lang="ru-RU"/>
        </a:p>
      </dgm:t>
    </dgm:pt>
    <dgm:pt modelId="{02C2C965-ADCF-46E0-8185-80B81570EDA3}" type="sibTrans" cxnId="{948E7AED-E699-44EA-B13C-EBCACF7D2887}">
      <dgm:prSet/>
      <dgm:spPr/>
      <dgm:t>
        <a:bodyPr/>
        <a:lstStyle/>
        <a:p>
          <a:endParaRPr lang="ru-RU"/>
        </a:p>
      </dgm:t>
    </dgm:pt>
    <dgm:pt modelId="{C9B97B10-3882-4AA5-B2E5-140B04D0F4A8}">
      <dgm:prSet phldrT="[Текст]"/>
      <dgm:spPr/>
      <dgm:t>
        <a:bodyPr/>
        <a:lstStyle/>
        <a:p>
          <a:r>
            <a:rPr lang="ru-RU" dirty="0" smtClean="0"/>
            <a:t>С позиции образовательного учреждения</a:t>
          </a:r>
          <a:endParaRPr lang="ru-RU" dirty="0"/>
        </a:p>
      </dgm:t>
    </dgm:pt>
    <dgm:pt modelId="{8A7D5DE5-C26D-4DBB-B8D8-00FE5C8C3887}" type="parTrans" cxnId="{CDA9758C-1524-44F0-82B9-BBE1509714BD}">
      <dgm:prSet/>
      <dgm:spPr/>
      <dgm:t>
        <a:bodyPr/>
        <a:lstStyle/>
        <a:p>
          <a:endParaRPr lang="ru-RU"/>
        </a:p>
      </dgm:t>
    </dgm:pt>
    <dgm:pt modelId="{58EAD1CB-1ED9-4F83-B146-8D4420FFF871}" type="sibTrans" cxnId="{CDA9758C-1524-44F0-82B9-BBE1509714BD}">
      <dgm:prSet/>
      <dgm:spPr/>
      <dgm:t>
        <a:bodyPr/>
        <a:lstStyle/>
        <a:p>
          <a:endParaRPr lang="ru-RU"/>
        </a:p>
      </dgm:t>
    </dgm:pt>
    <dgm:pt modelId="{A97B9A84-4C02-46EE-A566-5D4BBA92F9E2}">
      <dgm:prSet phldrT="[Текст]"/>
      <dgm:spPr/>
      <dgm:t>
        <a:bodyPr/>
        <a:lstStyle/>
        <a:p>
          <a:r>
            <a:rPr lang="ru-RU" dirty="0" smtClean="0">
              <a:solidFill>
                <a:srgbClr val="000000"/>
              </a:solidFill>
              <a:effectLst/>
              <a:latin typeface="Times New Roman"/>
              <a:ea typeface="Times New Roman"/>
            </a:rPr>
            <a:t>создание условий непрерывного трудового обучения и воспитания, обеспечивающих каждому школьнику возможность для саморазвития, самореализации в дальнейшей жизни</a:t>
          </a:r>
          <a:endParaRPr lang="ru-RU" dirty="0"/>
        </a:p>
      </dgm:t>
    </dgm:pt>
    <dgm:pt modelId="{7456972E-B152-4E21-9562-652241A93133}" type="parTrans" cxnId="{0D513D26-390A-43DA-AA8E-658465FEBF0F}">
      <dgm:prSet/>
      <dgm:spPr/>
      <dgm:t>
        <a:bodyPr/>
        <a:lstStyle/>
        <a:p>
          <a:endParaRPr lang="ru-RU"/>
        </a:p>
      </dgm:t>
    </dgm:pt>
    <dgm:pt modelId="{D630EB54-AE28-4B82-B85A-C0C238547088}" type="sibTrans" cxnId="{0D513D26-390A-43DA-AA8E-658465FEBF0F}">
      <dgm:prSet/>
      <dgm:spPr/>
      <dgm:t>
        <a:bodyPr/>
        <a:lstStyle/>
        <a:p>
          <a:endParaRPr lang="ru-RU"/>
        </a:p>
      </dgm:t>
    </dgm:pt>
    <dgm:pt modelId="{50F4B2AA-1F30-43E3-BFFB-5742D834EBB7}" type="pres">
      <dgm:prSet presAssocID="{F2C7D719-B223-48B6-9366-C77726BD5E8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5AF31F-AF0E-4FA5-B2AD-D695B6E95559}" type="pres">
      <dgm:prSet presAssocID="{225A231C-3BC3-4AB8-B7C0-CE530A5511EE}" presName="linNode" presStyleCnt="0"/>
      <dgm:spPr/>
    </dgm:pt>
    <dgm:pt modelId="{39451B70-61CD-4D85-B659-362B84E024CD}" type="pres">
      <dgm:prSet presAssocID="{225A231C-3BC3-4AB8-B7C0-CE530A5511E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2E182B-279B-469C-8254-37A3117F744D}" type="pres">
      <dgm:prSet presAssocID="{225A231C-3BC3-4AB8-B7C0-CE530A5511E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C4DB01-9A62-49C2-8B00-FA26E2430C30}" type="pres">
      <dgm:prSet presAssocID="{E13DA493-299E-47A1-89F0-8F050992B870}" presName="sp" presStyleCnt="0"/>
      <dgm:spPr/>
    </dgm:pt>
    <dgm:pt modelId="{4A3171B5-515C-497D-8C4E-609ECD45E313}" type="pres">
      <dgm:prSet presAssocID="{9F7AD5B9-627E-4867-A2DA-1EF44AF5727C}" presName="linNode" presStyleCnt="0"/>
      <dgm:spPr/>
    </dgm:pt>
    <dgm:pt modelId="{5DCA2406-CA38-4471-92D3-D05E3E8E9836}" type="pres">
      <dgm:prSet presAssocID="{9F7AD5B9-627E-4867-A2DA-1EF44AF5727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3914C-8074-4F76-A6E8-2C6B74E247C3}" type="pres">
      <dgm:prSet presAssocID="{9F7AD5B9-627E-4867-A2DA-1EF44AF5727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13C74A-38C0-45CE-8019-B1EAA6A66E21}" type="pres">
      <dgm:prSet presAssocID="{1BC1090A-B6B9-483C-96B4-43D30C92619E}" presName="sp" presStyleCnt="0"/>
      <dgm:spPr/>
    </dgm:pt>
    <dgm:pt modelId="{DCA7E8F6-E608-4ED0-BB61-5F2230864BA2}" type="pres">
      <dgm:prSet presAssocID="{C9B97B10-3882-4AA5-B2E5-140B04D0F4A8}" presName="linNode" presStyleCnt="0"/>
      <dgm:spPr/>
    </dgm:pt>
    <dgm:pt modelId="{4A5CC03E-4F27-4E39-9B74-344B13E3DB04}" type="pres">
      <dgm:prSet presAssocID="{C9B97B10-3882-4AA5-B2E5-140B04D0F4A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05F71-2B45-40D6-B12B-B1066510490E}" type="pres">
      <dgm:prSet presAssocID="{C9B97B10-3882-4AA5-B2E5-140B04D0F4A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902A10-3F98-4E00-920C-F847F0E75C80}" srcId="{F2C7D719-B223-48B6-9366-C77726BD5E8C}" destId="{9F7AD5B9-627E-4867-A2DA-1EF44AF5727C}" srcOrd="1" destOrd="0" parTransId="{32EB695D-9C0F-4E16-95D4-F43BE140961B}" sibTransId="{1BC1090A-B6B9-483C-96B4-43D30C92619E}"/>
    <dgm:cxn modelId="{5448B8ED-357B-47D1-BC69-915E4C89AC45}" type="presOf" srcId="{F2C7D719-B223-48B6-9366-C77726BD5E8C}" destId="{50F4B2AA-1F30-43E3-BFFB-5742D834EBB7}" srcOrd="0" destOrd="0" presId="urn:microsoft.com/office/officeart/2005/8/layout/vList5"/>
    <dgm:cxn modelId="{EF3C2A26-C3B1-4B33-B2E6-C0B1AD6A3909}" type="presOf" srcId="{7305AEAD-B879-429C-B61C-9BDCBA2E0905}" destId="{A133914C-8074-4F76-A6E8-2C6B74E247C3}" srcOrd="0" destOrd="0" presId="urn:microsoft.com/office/officeart/2005/8/layout/vList5"/>
    <dgm:cxn modelId="{0D513D26-390A-43DA-AA8E-658465FEBF0F}" srcId="{C9B97B10-3882-4AA5-B2E5-140B04D0F4A8}" destId="{A97B9A84-4C02-46EE-A566-5D4BBA92F9E2}" srcOrd="0" destOrd="0" parTransId="{7456972E-B152-4E21-9562-652241A93133}" sibTransId="{D630EB54-AE28-4B82-B85A-C0C238547088}"/>
    <dgm:cxn modelId="{0B315851-7987-4C61-8B7D-B8427171A5E1}" srcId="{F2C7D719-B223-48B6-9366-C77726BD5E8C}" destId="{225A231C-3BC3-4AB8-B7C0-CE530A5511EE}" srcOrd="0" destOrd="0" parTransId="{088AB563-FDAC-42E7-B834-6E1A9B0EC8DF}" sibTransId="{E13DA493-299E-47A1-89F0-8F050992B870}"/>
    <dgm:cxn modelId="{CDA9758C-1524-44F0-82B9-BBE1509714BD}" srcId="{F2C7D719-B223-48B6-9366-C77726BD5E8C}" destId="{C9B97B10-3882-4AA5-B2E5-140B04D0F4A8}" srcOrd="2" destOrd="0" parTransId="{8A7D5DE5-C26D-4DBB-B8D8-00FE5C8C3887}" sibTransId="{58EAD1CB-1ED9-4F83-B146-8D4420FFF871}"/>
    <dgm:cxn modelId="{BB2F8602-881E-43CD-ACCA-F3183F298C09}" type="presOf" srcId="{9F7AD5B9-627E-4867-A2DA-1EF44AF5727C}" destId="{5DCA2406-CA38-4471-92D3-D05E3E8E9836}" srcOrd="0" destOrd="0" presId="urn:microsoft.com/office/officeart/2005/8/layout/vList5"/>
    <dgm:cxn modelId="{948E7AED-E699-44EA-B13C-EBCACF7D2887}" srcId="{9F7AD5B9-627E-4867-A2DA-1EF44AF5727C}" destId="{7305AEAD-B879-429C-B61C-9BDCBA2E0905}" srcOrd="0" destOrd="0" parTransId="{D46A8F76-F2E2-48CD-9870-83BA231AFC0C}" sibTransId="{02C2C965-ADCF-46E0-8185-80B81570EDA3}"/>
    <dgm:cxn modelId="{44D4FE38-7450-47E2-87BA-2FFF518C06FC}" type="presOf" srcId="{A97B9A84-4C02-46EE-A566-5D4BBA92F9E2}" destId="{D8905F71-2B45-40D6-B12B-B1066510490E}" srcOrd="0" destOrd="0" presId="urn:microsoft.com/office/officeart/2005/8/layout/vList5"/>
    <dgm:cxn modelId="{EAF291E8-D899-4E5D-9FF4-3A0128C4359E}" srcId="{225A231C-3BC3-4AB8-B7C0-CE530A5511EE}" destId="{D67D86E2-4279-4C1C-B314-3B78CD0F07D4}" srcOrd="0" destOrd="0" parTransId="{2E6F1AF1-4F3C-45D7-822E-4EF0E77F64D4}" sibTransId="{F0039C57-DE54-4801-8695-3631EF7DD1AA}"/>
    <dgm:cxn modelId="{3CD09A47-3E1E-49F0-A7B0-94AAFFFD5ACA}" type="presOf" srcId="{D67D86E2-4279-4C1C-B314-3B78CD0F07D4}" destId="{862E182B-279B-469C-8254-37A3117F744D}" srcOrd="0" destOrd="0" presId="urn:microsoft.com/office/officeart/2005/8/layout/vList5"/>
    <dgm:cxn modelId="{635C9215-4686-4E67-9F6F-42947C9FE797}" type="presOf" srcId="{225A231C-3BC3-4AB8-B7C0-CE530A5511EE}" destId="{39451B70-61CD-4D85-B659-362B84E024CD}" srcOrd="0" destOrd="0" presId="urn:microsoft.com/office/officeart/2005/8/layout/vList5"/>
    <dgm:cxn modelId="{042F27DD-FC60-450B-8696-1026829D3550}" type="presOf" srcId="{C9B97B10-3882-4AA5-B2E5-140B04D0F4A8}" destId="{4A5CC03E-4F27-4E39-9B74-344B13E3DB04}" srcOrd="0" destOrd="0" presId="urn:microsoft.com/office/officeart/2005/8/layout/vList5"/>
    <dgm:cxn modelId="{E46EB4A9-D948-416D-A821-08EA01A29186}" type="presParOf" srcId="{50F4B2AA-1F30-43E3-BFFB-5742D834EBB7}" destId="{155AF31F-AF0E-4FA5-B2AD-D695B6E95559}" srcOrd="0" destOrd="0" presId="urn:microsoft.com/office/officeart/2005/8/layout/vList5"/>
    <dgm:cxn modelId="{D1F2DC16-92AC-4BF8-8BBE-C9DA9637C009}" type="presParOf" srcId="{155AF31F-AF0E-4FA5-B2AD-D695B6E95559}" destId="{39451B70-61CD-4D85-B659-362B84E024CD}" srcOrd="0" destOrd="0" presId="urn:microsoft.com/office/officeart/2005/8/layout/vList5"/>
    <dgm:cxn modelId="{C9CEB8C9-C009-4AF8-A694-BACC0B92C1EB}" type="presParOf" srcId="{155AF31F-AF0E-4FA5-B2AD-D695B6E95559}" destId="{862E182B-279B-469C-8254-37A3117F744D}" srcOrd="1" destOrd="0" presId="urn:microsoft.com/office/officeart/2005/8/layout/vList5"/>
    <dgm:cxn modelId="{E76919B6-2E63-4C58-9FC8-2BE2215761A3}" type="presParOf" srcId="{50F4B2AA-1F30-43E3-BFFB-5742D834EBB7}" destId="{F4C4DB01-9A62-49C2-8B00-FA26E2430C30}" srcOrd="1" destOrd="0" presId="urn:microsoft.com/office/officeart/2005/8/layout/vList5"/>
    <dgm:cxn modelId="{70AD2056-9E67-4B16-9695-232E8DCD6139}" type="presParOf" srcId="{50F4B2AA-1F30-43E3-BFFB-5742D834EBB7}" destId="{4A3171B5-515C-497D-8C4E-609ECD45E313}" srcOrd="2" destOrd="0" presId="urn:microsoft.com/office/officeart/2005/8/layout/vList5"/>
    <dgm:cxn modelId="{FAFFCCEC-81C9-49D4-8767-22CA2BF3D758}" type="presParOf" srcId="{4A3171B5-515C-497D-8C4E-609ECD45E313}" destId="{5DCA2406-CA38-4471-92D3-D05E3E8E9836}" srcOrd="0" destOrd="0" presId="urn:microsoft.com/office/officeart/2005/8/layout/vList5"/>
    <dgm:cxn modelId="{195141C4-A216-4F08-9927-C5081370AAEC}" type="presParOf" srcId="{4A3171B5-515C-497D-8C4E-609ECD45E313}" destId="{A133914C-8074-4F76-A6E8-2C6B74E247C3}" srcOrd="1" destOrd="0" presId="urn:microsoft.com/office/officeart/2005/8/layout/vList5"/>
    <dgm:cxn modelId="{BCCFBE41-580B-423F-8954-3CDC0D476657}" type="presParOf" srcId="{50F4B2AA-1F30-43E3-BFFB-5742D834EBB7}" destId="{A213C74A-38C0-45CE-8019-B1EAA6A66E21}" srcOrd="3" destOrd="0" presId="urn:microsoft.com/office/officeart/2005/8/layout/vList5"/>
    <dgm:cxn modelId="{07E68978-CC38-48EB-A70B-CBEE929DBD3A}" type="presParOf" srcId="{50F4B2AA-1F30-43E3-BFFB-5742D834EBB7}" destId="{DCA7E8F6-E608-4ED0-BB61-5F2230864BA2}" srcOrd="4" destOrd="0" presId="urn:microsoft.com/office/officeart/2005/8/layout/vList5"/>
    <dgm:cxn modelId="{4DBB37F9-6456-4AF7-B2B5-057ADE30D02A}" type="presParOf" srcId="{DCA7E8F6-E608-4ED0-BB61-5F2230864BA2}" destId="{4A5CC03E-4F27-4E39-9B74-344B13E3DB04}" srcOrd="0" destOrd="0" presId="urn:microsoft.com/office/officeart/2005/8/layout/vList5"/>
    <dgm:cxn modelId="{87A25F04-AF24-4F6A-B0A6-74B1CC3CF947}" type="presParOf" srcId="{DCA7E8F6-E608-4ED0-BB61-5F2230864BA2}" destId="{D8905F71-2B45-40D6-B12B-B1066510490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2C9BCE-651F-4EA5-86DE-62A55811CB71}" type="doc">
      <dgm:prSet loTypeId="urn:microsoft.com/office/officeart/2009/3/layout/StepUp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788E69A-3FF3-4BDC-8487-56E7B3F5AC4C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rgbClr val="002060"/>
              </a:solidFill>
            </a:rPr>
            <a:t>1 этап</a:t>
          </a:r>
        </a:p>
        <a:p>
          <a:pPr algn="ctr"/>
          <a:r>
            <a:rPr lang="ru-RU" sz="1800" b="1" dirty="0" smtClean="0"/>
            <a:t>Детская игра.</a:t>
          </a:r>
          <a:endParaRPr lang="ru-RU" sz="1800" b="1" dirty="0"/>
        </a:p>
      </dgm:t>
    </dgm:pt>
    <dgm:pt modelId="{E45F4F94-E7C9-449E-AEE1-AF6B02CDFF7C}" type="parTrans" cxnId="{210DB512-9454-45C8-9BDD-4DF3B8BFE20F}">
      <dgm:prSet/>
      <dgm:spPr/>
      <dgm:t>
        <a:bodyPr/>
        <a:lstStyle/>
        <a:p>
          <a:endParaRPr lang="ru-RU"/>
        </a:p>
      </dgm:t>
    </dgm:pt>
    <dgm:pt modelId="{2A27DD17-2833-4203-8A26-B72B5C6F9296}" type="sibTrans" cxnId="{210DB512-9454-45C8-9BDD-4DF3B8BFE20F}">
      <dgm:prSet/>
      <dgm:spPr/>
      <dgm:t>
        <a:bodyPr/>
        <a:lstStyle/>
        <a:p>
          <a:endParaRPr lang="ru-RU"/>
        </a:p>
      </dgm:t>
    </dgm:pt>
    <dgm:pt modelId="{3970E487-BEAC-4102-AAFD-2EC9B2C15FEA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этап</a:t>
          </a:r>
        </a:p>
        <a:p>
          <a:pPr algn="ctr"/>
          <a:r>
            <a:rPr lang="ru-RU" sz="1800" b="1" dirty="0" smtClean="0"/>
            <a:t>Юношеские фантазии.</a:t>
          </a:r>
          <a:endParaRPr lang="ru-RU" sz="1800" b="1" dirty="0"/>
        </a:p>
      </dgm:t>
    </dgm:pt>
    <dgm:pt modelId="{1E44E692-05EA-4E47-A305-0FF5C13A1F57}" type="parTrans" cxnId="{DC99858F-4C6F-44D9-949C-6C0CB252D566}">
      <dgm:prSet/>
      <dgm:spPr/>
      <dgm:t>
        <a:bodyPr/>
        <a:lstStyle/>
        <a:p>
          <a:endParaRPr lang="ru-RU"/>
        </a:p>
      </dgm:t>
    </dgm:pt>
    <dgm:pt modelId="{22B303EE-2A5D-4127-AEE3-8227103A09AE}" type="sibTrans" cxnId="{DC99858F-4C6F-44D9-949C-6C0CB252D566}">
      <dgm:prSet/>
      <dgm:spPr/>
      <dgm:t>
        <a:bodyPr/>
        <a:lstStyle/>
        <a:p>
          <a:endParaRPr lang="ru-RU"/>
        </a:p>
      </dgm:t>
    </dgm:pt>
    <dgm:pt modelId="{CBCC249D-420C-455E-853D-D5E5184C6574}">
      <dgm:prSet phldrT="[Текст]" custT="1"/>
      <dgm:spPr/>
      <dgm:t>
        <a:bodyPr/>
        <a:lstStyle/>
        <a:p>
          <a:pPr algn="ctr"/>
          <a:r>
            <a:rPr lang="ru-RU" sz="28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этап </a:t>
          </a:r>
        </a:p>
        <a:p>
          <a:pPr algn="ctr"/>
          <a:r>
            <a:rPr lang="ru-RU" sz="1800" b="1" dirty="0" smtClean="0"/>
            <a:t>Предварительный выбор профессии, гражданско- правовое становление.</a:t>
          </a:r>
          <a:endParaRPr lang="ru-RU" sz="1800" b="1" dirty="0"/>
        </a:p>
      </dgm:t>
    </dgm:pt>
    <dgm:pt modelId="{0A540AA9-0B4B-441E-9D6A-36857C51493B}" type="parTrans" cxnId="{1101FD14-8145-42A0-9C5B-53E9284BF7CD}">
      <dgm:prSet/>
      <dgm:spPr/>
      <dgm:t>
        <a:bodyPr/>
        <a:lstStyle/>
        <a:p>
          <a:endParaRPr lang="ru-RU"/>
        </a:p>
      </dgm:t>
    </dgm:pt>
    <dgm:pt modelId="{61A98E27-133A-4A0D-9F93-9857B71116D9}" type="sibTrans" cxnId="{1101FD14-8145-42A0-9C5B-53E9284BF7CD}">
      <dgm:prSet/>
      <dgm:spPr/>
      <dgm:t>
        <a:bodyPr/>
        <a:lstStyle/>
        <a:p>
          <a:endParaRPr lang="ru-RU"/>
        </a:p>
      </dgm:t>
    </dgm:pt>
    <dgm:pt modelId="{FDCF5B1A-A0AE-40A6-B249-6A417BCF70EF}">
      <dgm:prSet custT="1"/>
      <dgm:spPr/>
      <dgm:t>
        <a:bodyPr/>
        <a:lstStyle/>
        <a:p>
          <a:pPr algn="ctr"/>
          <a:r>
            <a: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r>
            <a:rPr lang="ru-RU" sz="2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этап</a:t>
          </a:r>
        </a:p>
        <a:p>
          <a:pPr algn="ctr"/>
          <a:r>
            <a:rPr lang="ru-RU" sz="1800" b="1" baseline="0" dirty="0" smtClean="0"/>
            <a:t>Собственный выбор профессии, </a:t>
          </a:r>
        </a:p>
        <a:p>
          <a:pPr algn="ctr"/>
          <a:r>
            <a:rPr lang="ru-RU" sz="1800" b="1" baseline="0" dirty="0" smtClean="0"/>
            <a:t>свое место в социуме. </a:t>
          </a:r>
          <a:endParaRPr lang="ru-RU" sz="1800" b="1" dirty="0"/>
        </a:p>
      </dgm:t>
    </dgm:pt>
    <dgm:pt modelId="{7F92E010-B843-427E-BBAC-FED886D40808}" type="parTrans" cxnId="{13EF0F18-611A-4661-8DDA-CC16F00A9404}">
      <dgm:prSet/>
      <dgm:spPr/>
      <dgm:t>
        <a:bodyPr/>
        <a:lstStyle/>
        <a:p>
          <a:endParaRPr lang="ru-RU"/>
        </a:p>
      </dgm:t>
    </dgm:pt>
    <dgm:pt modelId="{8D2C1F5A-2113-46BD-B705-AB45B88ECAF8}" type="sibTrans" cxnId="{13EF0F18-611A-4661-8DDA-CC16F00A9404}">
      <dgm:prSet/>
      <dgm:spPr/>
      <dgm:t>
        <a:bodyPr/>
        <a:lstStyle/>
        <a:p>
          <a:endParaRPr lang="ru-RU"/>
        </a:p>
      </dgm:t>
    </dgm:pt>
    <dgm:pt modelId="{073C9A86-C10A-42F4-8453-AFF34A50FC90}" type="pres">
      <dgm:prSet presAssocID="{492C9BCE-651F-4EA5-86DE-62A55811CB7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D3260F3-AA5F-4B00-9CFE-CDEA0315DAC5}" type="pres">
      <dgm:prSet presAssocID="{A788E69A-3FF3-4BDC-8487-56E7B3F5AC4C}" presName="composite" presStyleCnt="0"/>
      <dgm:spPr/>
    </dgm:pt>
    <dgm:pt modelId="{0EA0EEC9-6CC7-417C-A33D-1216C3154A11}" type="pres">
      <dgm:prSet presAssocID="{A788E69A-3FF3-4BDC-8487-56E7B3F5AC4C}" presName="LShape" presStyleLbl="alignNode1" presStyleIdx="0" presStyleCnt="7"/>
      <dgm:spPr/>
    </dgm:pt>
    <dgm:pt modelId="{C57C6EA0-8B05-47C2-8634-47D8CC953774}" type="pres">
      <dgm:prSet presAssocID="{A788E69A-3FF3-4BDC-8487-56E7B3F5AC4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C02F0-40FA-4CAC-B20C-2D35F11927B4}" type="pres">
      <dgm:prSet presAssocID="{A788E69A-3FF3-4BDC-8487-56E7B3F5AC4C}" presName="Triangle" presStyleLbl="alignNode1" presStyleIdx="1" presStyleCnt="7"/>
      <dgm:spPr/>
    </dgm:pt>
    <dgm:pt modelId="{041582A7-F75C-4819-A80C-7C891E5F7484}" type="pres">
      <dgm:prSet presAssocID="{2A27DD17-2833-4203-8A26-B72B5C6F9296}" presName="sibTrans" presStyleCnt="0"/>
      <dgm:spPr/>
    </dgm:pt>
    <dgm:pt modelId="{432913F8-868E-4C31-A9EA-3BB0B5BFFCA5}" type="pres">
      <dgm:prSet presAssocID="{2A27DD17-2833-4203-8A26-B72B5C6F9296}" presName="space" presStyleCnt="0"/>
      <dgm:spPr/>
    </dgm:pt>
    <dgm:pt modelId="{A3720422-A7F6-444F-8B45-7AA1301E0752}" type="pres">
      <dgm:prSet presAssocID="{3970E487-BEAC-4102-AAFD-2EC9B2C15FEA}" presName="composite" presStyleCnt="0"/>
      <dgm:spPr/>
    </dgm:pt>
    <dgm:pt modelId="{0E153371-1AB0-4FB8-9A29-5C4F4E19EB9F}" type="pres">
      <dgm:prSet presAssocID="{3970E487-BEAC-4102-AAFD-2EC9B2C15FEA}" presName="LShape" presStyleLbl="alignNode1" presStyleIdx="2" presStyleCnt="7"/>
      <dgm:spPr/>
    </dgm:pt>
    <dgm:pt modelId="{183641A1-4DA5-481E-83E8-458A81C47C66}" type="pres">
      <dgm:prSet presAssocID="{3970E487-BEAC-4102-AAFD-2EC9B2C15FEA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65ABC-AE17-4E9F-85C9-D5308DD6C2D2}" type="pres">
      <dgm:prSet presAssocID="{3970E487-BEAC-4102-AAFD-2EC9B2C15FEA}" presName="Triangle" presStyleLbl="alignNode1" presStyleIdx="3" presStyleCnt="7"/>
      <dgm:spPr/>
    </dgm:pt>
    <dgm:pt modelId="{0C5F7ABD-5EDC-49D8-9BFC-D5F60E39309E}" type="pres">
      <dgm:prSet presAssocID="{22B303EE-2A5D-4127-AEE3-8227103A09AE}" presName="sibTrans" presStyleCnt="0"/>
      <dgm:spPr/>
    </dgm:pt>
    <dgm:pt modelId="{35963280-B023-4805-95FE-61CCBC0920F3}" type="pres">
      <dgm:prSet presAssocID="{22B303EE-2A5D-4127-AEE3-8227103A09AE}" presName="space" presStyleCnt="0"/>
      <dgm:spPr/>
    </dgm:pt>
    <dgm:pt modelId="{DF0C4BB8-7EDA-46C7-98B6-7DAFA9A00644}" type="pres">
      <dgm:prSet presAssocID="{CBCC249D-420C-455E-853D-D5E5184C6574}" presName="composite" presStyleCnt="0"/>
      <dgm:spPr/>
    </dgm:pt>
    <dgm:pt modelId="{72A4F6B0-2347-4169-80B1-FE2D17244D80}" type="pres">
      <dgm:prSet presAssocID="{CBCC249D-420C-455E-853D-D5E5184C6574}" presName="LShape" presStyleLbl="alignNode1" presStyleIdx="4" presStyleCnt="7" custLinFactNeighborX="-10780" custLinFactNeighborY="-385"/>
      <dgm:spPr/>
    </dgm:pt>
    <dgm:pt modelId="{917C0BF8-31CF-407D-B519-889F8CB83EFE}" type="pres">
      <dgm:prSet presAssocID="{CBCC249D-420C-455E-853D-D5E5184C6574}" presName="ParentText" presStyleLbl="revTx" presStyleIdx="2" presStyleCnt="4" custScaleX="147805" custScaleY="113709" custLinFactNeighborX="-11941" custLinFactNeighborY="-10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CDD5A-5B00-44B0-BEBB-96E85050E00C}" type="pres">
      <dgm:prSet presAssocID="{CBCC249D-420C-455E-853D-D5E5184C6574}" presName="Triangle" presStyleLbl="alignNode1" presStyleIdx="5" presStyleCnt="7"/>
      <dgm:spPr/>
    </dgm:pt>
    <dgm:pt modelId="{785E41A0-D54E-492C-A3E9-437FD9E08470}" type="pres">
      <dgm:prSet presAssocID="{61A98E27-133A-4A0D-9F93-9857B71116D9}" presName="sibTrans" presStyleCnt="0"/>
      <dgm:spPr/>
    </dgm:pt>
    <dgm:pt modelId="{54818C0C-1AA3-4C68-B0A3-60C0697CD283}" type="pres">
      <dgm:prSet presAssocID="{61A98E27-133A-4A0D-9F93-9857B71116D9}" presName="space" presStyleCnt="0"/>
      <dgm:spPr/>
    </dgm:pt>
    <dgm:pt modelId="{9C8ABB03-436E-4F19-926E-E8D8318E3194}" type="pres">
      <dgm:prSet presAssocID="{FDCF5B1A-A0AE-40A6-B249-6A417BCF70EF}" presName="composite" presStyleCnt="0"/>
      <dgm:spPr/>
    </dgm:pt>
    <dgm:pt modelId="{19363EAC-E3A1-4DC8-BB56-6D6FEF04A798}" type="pres">
      <dgm:prSet presAssocID="{FDCF5B1A-A0AE-40A6-B249-6A417BCF70EF}" presName="LShape" presStyleLbl="alignNode1" presStyleIdx="6" presStyleCnt="7"/>
      <dgm:spPr/>
    </dgm:pt>
    <dgm:pt modelId="{5389CFA4-942F-46C2-A420-10B04BD6E79D}" type="pres">
      <dgm:prSet presAssocID="{FDCF5B1A-A0AE-40A6-B249-6A417BCF70EF}" presName="ParentText" presStyleLbl="revTx" presStyleIdx="3" presStyleCnt="4" custScaleX="12436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6A565F-B872-4AD1-A227-370AB69C10F2}" type="presOf" srcId="{3970E487-BEAC-4102-AAFD-2EC9B2C15FEA}" destId="{183641A1-4DA5-481E-83E8-458A81C47C66}" srcOrd="0" destOrd="0" presId="urn:microsoft.com/office/officeart/2009/3/layout/StepUpProcess"/>
    <dgm:cxn modelId="{210DB512-9454-45C8-9BDD-4DF3B8BFE20F}" srcId="{492C9BCE-651F-4EA5-86DE-62A55811CB71}" destId="{A788E69A-3FF3-4BDC-8487-56E7B3F5AC4C}" srcOrd="0" destOrd="0" parTransId="{E45F4F94-E7C9-449E-AEE1-AF6B02CDFF7C}" sibTransId="{2A27DD17-2833-4203-8A26-B72B5C6F9296}"/>
    <dgm:cxn modelId="{0D94EA54-26ED-4076-B691-9BC3875CB0D9}" type="presOf" srcId="{FDCF5B1A-A0AE-40A6-B249-6A417BCF70EF}" destId="{5389CFA4-942F-46C2-A420-10B04BD6E79D}" srcOrd="0" destOrd="0" presId="urn:microsoft.com/office/officeart/2009/3/layout/StepUpProcess"/>
    <dgm:cxn modelId="{DC99858F-4C6F-44D9-949C-6C0CB252D566}" srcId="{492C9BCE-651F-4EA5-86DE-62A55811CB71}" destId="{3970E487-BEAC-4102-AAFD-2EC9B2C15FEA}" srcOrd="1" destOrd="0" parTransId="{1E44E692-05EA-4E47-A305-0FF5C13A1F57}" sibTransId="{22B303EE-2A5D-4127-AEE3-8227103A09AE}"/>
    <dgm:cxn modelId="{39119A1D-375F-4FF8-AA28-5726DCA93741}" type="presOf" srcId="{492C9BCE-651F-4EA5-86DE-62A55811CB71}" destId="{073C9A86-C10A-42F4-8453-AFF34A50FC90}" srcOrd="0" destOrd="0" presId="urn:microsoft.com/office/officeart/2009/3/layout/StepUpProcess"/>
    <dgm:cxn modelId="{8C5B063A-5F89-4DA2-A942-19E99E118F37}" type="presOf" srcId="{CBCC249D-420C-455E-853D-D5E5184C6574}" destId="{917C0BF8-31CF-407D-B519-889F8CB83EFE}" srcOrd="0" destOrd="0" presId="urn:microsoft.com/office/officeart/2009/3/layout/StepUpProcess"/>
    <dgm:cxn modelId="{13EF0F18-611A-4661-8DDA-CC16F00A9404}" srcId="{492C9BCE-651F-4EA5-86DE-62A55811CB71}" destId="{FDCF5B1A-A0AE-40A6-B249-6A417BCF70EF}" srcOrd="3" destOrd="0" parTransId="{7F92E010-B843-427E-BBAC-FED886D40808}" sibTransId="{8D2C1F5A-2113-46BD-B705-AB45B88ECAF8}"/>
    <dgm:cxn modelId="{1101FD14-8145-42A0-9C5B-53E9284BF7CD}" srcId="{492C9BCE-651F-4EA5-86DE-62A55811CB71}" destId="{CBCC249D-420C-455E-853D-D5E5184C6574}" srcOrd="2" destOrd="0" parTransId="{0A540AA9-0B4B-441E-9D6A-36857C51493B}" sibTransId="{61A98E27-133A-4A0D-9F93-9857B71116D9}"/>
    <dgm:cxn modelId="{CCE45140-5FC0-4514-A577-5FA5EB18D343}" type="presOf" srcId="{A788E69A-3FF3-4BDC-8487-56E7B3F5AC4C}" destId="{C57C6EA0-8B05-47C2-8634-47D8CC953774}" srcOrd="0" destOrd="0" presId="urn:microsoft.com/office/officeart/2009/3/layout/StepUpProcess"/>
    <dgm:cxn modelId="{0E3D1B1B-20F7-4EDB-9A8C-09329B6F9E62}" type="presParOf" srcId="{073C9A86-C10A-42F4-8453-AFF34A50FC90}" destId="{2D3260F3-AA5F-4B00-9CFE-CDEA0315DAC5}" srcOrd="0" destOrd="0" presId="urn:microsoft.com/office/officeart/2009/3/layout/StepUpProcess"/>
    <dgm:cxn modelId="{D46FCC73-9DF5-443C-AB9A-5992DA6695D6}" type="presParOf" srcId="{2D3260F3-AA5F-4B00-9CFE-CDEA0315DAC5}" destId="{0EA0EEC9-6CC7-417C-A33D-1216C3154A11}" srcOrd="0" destOrd="0" presId="urn:microsoft.com/office/officeart/2009/3/layout/StepUpProcess"/>
    <dgm:cxn modelId="{C09357D0-9E92-4F2F-B952-D873C3EC38AC}" type="presParOf" srcId="{2D3260F3-AA5F-4B00-9CFE-CDEA0315DAC5}" destId="{C57C6EA0-8B05-47C2-8634-47D8CC953774}" srcOrd="1" destOrd="0" presId="urn:microsoft.com/office/officeart/2009/3/layout/StepUpProcess"/>
    <dgm:cxn modelId="{166D051F-41EA-4D33-ABFE-73A075B3E6BA}" type="presParOf" srcId="{2D3260F3-AA5F-4B00-9CFE-CDEA0315DAC5}" destId="{0A6C02F0-40FA-4CAC-B20C-2D35F11927B4}" srcOrd="2" destOrd="0" presId="urn:microsoft.com/office/officeart/2009/3/layout/StepUpProcess"/>
    <dgm:cxn modelId="{BDBBD700-C1ED-4AD1-93FE-10E0B9B39A7E}" type="presParOf" srcId="{073C9A86-C10A-42F4-8453-AFF34A50FC90}" destId="{041582A7-F75C-4819-A80C-7C891E5F7484}" srcOrd="1" destOrd="0" presId="urn:microsoft.com/office/officeart/2009/3/layout/StepUpProcess"/>
    <dgm:cxn modelId="{AE85119B-3118-4EA2-B320-A21386E0316A}" type="presParOf" srcId="{041582A7-F75C-4819-A80C-7C891E5F7484}" destId="{432913F8-868E-4C31-A9EA-3BB0B5BFFCA5}" srcOrd="0" destOrd="0" presId="urn:microsoft.com/office/officeart/2009/3/layout/StepUpProcess"/>
    <dgm:cxn modelId="{3AA80D6A-31E0-4F1B-818A-B2676E175E46}" type="presParOf" srcId="{073C9A86-C10A-42F4-8453-AFF34A50FC90}" destId="{A3720422-A7F6-444F-8B45-7AA1301E0752}" srcOrd="2" destOrd="0" presId="urn:microsoft.com/office/officeart/2009/3/layout/StepUpProcess"/>
    <dgm:cxn modelId="{89C44C3D-3655-47C0-B2D5-9505E28DB1E6}" type="presParOf" srcId="{A3720422-A7F6-444F-8B45-7AA1301E0752}" destId="{0E153371-1AB0-4FB8-9A29-5C4F4E19EB9F}" srcOrd="0" destOrd="0" presId="urn:microsoft.com/office/officeart/2009/3/layout/StepUpProcess"/>
    <dgm:cxn modelId="{A2DAD42F-E905-4B12-AD6C-AA72C861B636}" type="presParOf" srcId="{A3720422-A7F6-444F-8B45-7AA1301E0752}" destId="{183641A1-4DA5-481E-83E8-458A81C47C66}" srcOrd="1" destOrd="0" presId="urn:microsoft.com/office/officeart/2009/3/layout/StepUpProcess"/>
    <dgm:cxn modelId="{D077A590-7CD0-4FF6-8056-F481B3862CA3}" type="presParOf" srcId="{A3720422-A7F6-444F-8B45-7AA1301E0752}" destId="{95865ABC-AE17-4E9F-85C9-D5308DD6C2D2}" srcOrd="2" destOrd="0" presId="urn:microsoft.com/office/officeart/2009/3/layout/StepUpProcess"/>
    <dgm:cxn modelId="{0E93A1A2-F2EC-4C91-AF14-FAB981F17102}" type="presParOf" srcId="{073C9A86-C10A-42F4-8453-AFF34A50FC90}" destId="{0C5F7ABD-5EDC-49D8-9BFC-D5F60E39309E}" srcOrd="3" destOrd="0" presId="urn:microsoft.com/office/officeart/2009/3/layout/StepUpProcess"/>
    <dgm:cxn modelId="{0ACBA3DE-4591-499D-A2B0-15574EFD2E0C}" type="presParOf" srcId="{0C5F7ABD-5EDC-49D8-9BFC-D5F60E39309E}" destId="{35963280-B023-4805-95FE-61CCBC0920F3}" srcOrd="0" destOrd="0" presId="urn:microsoft.com/office/officeart/2009/3/layout/StepUpProcess"/>
    <dgm:cxn modelId="{F854D0BA-FD7F-4A59-BFE1-8081879826BD}" type="presParOf" srcId="{073C9A86-C10A-42F4-8453-AFF34A50FC90}" destId="{DF0C4BB8-7EDA-46C7-98B6-7DAFA9A00644}" srcOrd="4" destOrd="0" presId="urn:microsoft.com/office/officeart/2009/3/layout/StepUpProcess"/>
    <dgm:cxn modelId="{46D71A8C-4BA7-41C1-8BA3-09434CDA38D6}" type="presParOf" srcId="{DF0C4BB8-7EDA-46C7-98B6-7DAFA9A00644}" destId="{72A4F6B0-2347-4169-80B1-FE2D17244D80}" srcOrd="0" destOrd="0" presId="urn:microsoft.com/office/officeart/2009/3/layout/StepUpProcess"/>
    <dgm:cxn modelId="{0C9DA58C-8625-4D24-BCC7-E5E58ADCFD49}" type="presParOf" srcId="{DF0C4BB8-7EDA-46C7-98B6-7DAFA9A00644}" destId="{917C0BF8-31CF-407D-B519-889F8CB83EFE}" srcOrd="1" destOrd="0" presId="urn:microsoft.com/office/officeart/2009/3/layout/StepUpProcess"/>
    <dgm:cxn modelId="{E97E4A44-410D-46A4-BE2B-AEC0A80E44DA}" type="presParOf" srcId="{DF0C4BB8-7EDA-46C7-98B6-7DAFA9A00644}" destId="{618CDD5A-5B00-44B0-BEBB-96E85050E00C}" srcOrd="2" destOrd="0" presId="urn:microsoft.com/office/officeart/2009/3/layout/StepUpProcess"/>
    <dgm:cxn modelId="{0DC70163-4943-4CF0-8856-AA1E2EFE58E9}" type="presParOf" srcId="{073C9A86-C10A-42F4-8453-AFF34A50FC90}" destId="{785E41A0-D54E-492C-A3E9-437FD9E08470}" srcOrd="5" destOrd="0" presId="urn:microsoft.com/office/officeart/2009/3/layout/StepUpProcess"/>
    <dgm:cxn modelId="{FB911556-BF33-45B8-B196-4797BB2B33AB}" type="presParOf" srcId="{785E41A0-D54E-492C-A3E9-437FD9E08470}" destId="{54818C0C-1AA3-4C68-B0A3-60C0697CD283}" srcOrd="0" destOrd="0" presId="urn:microsoft.com/office/officeart/2009/3/layout/StepUpProcess"/>
    <dgm:cxn modelId="{3CAD238D-7949-4B47-805A-BBC4F4728DBD}" type="presParOf" srcId="{073C9A86-C10A-42F4-8453-AFF34A50FC90}" destId="{9C8ABB03-436E-4F19-926E-E8D8318E3194}" srcOrd="6" destOrd="0" presId="urn:microsoft.com/office/officeart/2009/3/layout/StepUpProcess"/>
    <dgm:cxn modelId="{1137496F-EEDE-44F6-8EF1-35B5DF5F0EB6}" type="presParOf" srcId="{9C8ABB03-436E-4F19-926E-E8D8318E3194}" destId="{19363EAC-E3A1-4DC8-BB56-6D6FEF04A798}" srcOrd="0" destOrd="0" presId="urn:microsoft.com/office/officeart/2009/3/layout/StepUpProcess"/>
    <dgm:cxn modelId="{60359DF0-B330-42B2-BBE5-2575C91E8271}" type="presParOf" srcId="{9C8ABB03-436E-4F19-926E-E8D8318E3194}" destId="{5389CFA4-942F-46C2-A420-10B04BD6E79D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44C2A4-E0A9-4DA3-AADC-D655055DB8A5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E01145-A1EF-4F99-ABA8-6C959754333E}">
      <dgm:prSet phldrT="[Текст]" custT="1"/>
      <dgm:spPr/>
      <dgm:t>
        <a:bodyPr/>
        <a:lstStyle/>
        <a:p>
          <a:r>
            <a:rPr lang="ru-RU" sz="1400" dirty="0" smtClean="0"/>
            <a:t>Не умеют продуктивно общаться  с людьми</a:t>
          </a:r>
          <a:endParaRPr lang="ru-RU" sz="1400" dirty="0"/>
        </a:p>
      </dgm:t>
    </dgm:pt>
    <dgm:pt modelId="{E52D2575-6F17-44B2-94EA-982F6A258723}" type="parTrans" cxnId="{EC233A0F-683F-4627-B705-924215529A24}">
      <dgm:prSet/>
      <dgm:spPr/>
      <dgm:t>
        <a:bodyPr/>
        <a:lstStyle/>
        <a:p>
          <a:endParaRPr lang="ru-RU"/>
        </a:p>
      </dgm:t>
    </dgm:pt>
    <dgm:pt modelId="{21FAFEF1-0073-4351-8110-4366CB599B08}" type="sibTrans" cxnId="{EC233A0F-683F-4627-B705-924215529A24}">
      <dgm:prSet custT="1"/>
      <dgm:spPr/>
    </dgm:pt>
    <dgm:pt modelId="{F5338F87-F48C-4ECC-A248-3ECA575B9EEA}">
      <dgm:prSet phldrT="[Текст]" custT="1"/>
      <dgm:spPr/>
      <dgm:t>
        <a:bodyPr/>
        <a:lstStyle/>
        <a:p>
          <a:r>
            <a:rPr lang="ru-RU" sz="1400" dirty="0" smtClean="0"/>
            <a:t>Низкий уровень знаний об окружающей среде</a:t>
          </a:r>
          <a:endParaRPr lang="ru-RU" sz="1400" dirty="0"/>
        </a:p>
      </dgm:t>
    </dgm:pt>
    <dgm:pt modelId="{9F27F722-A54D-4F07-9E9D-E392059947B8}" type="parTrans" cxnId="{CD755D9F-0E5D-443F-BA6E-133865BB874A}">
      <dgm:prSet/>
      <dgm:spPr/>
      <dgm:t>
        <a:bodyPr/>
        <a:lstStyle/>
        <a:p>
          <a:endParaRPr lang="ru-RU"/>
        </a:p>
      </dgm:t>
    </dgm:pt>
    <dgm:pt modelId="{C63D3C60-6944-4153-BEE8-A56C92997268}" type="sibTrans" cxnId="{CD755D9F-0E5D-443F-BA6E-133865BB874A}">
      <dgm:prSet custT="1"/>
      <dgm:spPr/>
    </dgm:pt>
    <dgm:pt modelId="{D9D369AC-2898-481A-AEF2-D6667F2385D1}">
      <dgm:prSet phldrT="[Текст]" custT="1"/>
      <dgm:spPr/>
      <dgm:t>
        <a:bodyPr/>
        <a:lstStyle/>
        <a:p>
          <a:r>
            <a:rPr lang="ru-RU" sz="1400" dirty="0" smtClean="0"/>
            <a:t>Не хвата</a:t>
          </a:r>
          <a:r>
            <a:rPr lang="ru-RU" sz="1600" dirty="0" smtClean="0"/>
            <a:t>ет </a:t>
          </a:r>
          <a:r>
            <a:rPr lang="ru-RU" sz="1400" dirty="0" smtClean="0"/>
            <a:t>самостоятельност</a:t>
          </a:r>
          <a:r>
            <a:rPr lang="ru-RU" sz="1600" dirty="0" smtClean="0"/>
            <a:t>и</a:t>
          </a:r>
          <a:endParaRPr lang="ru-RU" sz="1600" dirty="0"/>
        </a:p>
      </dgm:t>
    </dgm:pt>
    <dgm:pt modelId="{F3E26DB0-940F-404D-97DC-971DD52B4640}" type="parTrans" cxnId="{F458DB92-F1E9-4C9E-9022-2C108643B7CD}">
      <dgm:prSet/>
      <dgm:spPr/>
      <dgm:t>
        <a:bodyPr/>
        <a:lstStyle/>
        <a:p>
          <a:endParaRPr lang="ru-RU"/>
        </a:p>
      </dgm:t>
    </dgm:pt>
    <dgm:pt modelId="{D2A4F45D-6A59-4AE6-A663-A23CC4188BE0}" type="sibTrans" cxnId="{F458DB92-F1E9-4C9E-9022-2C108643B7CD}">
      <dgm:prSet/>
      <dgm:spPr/>
      <dgm:t>
        <a:bodyPr/>
        <a:lstStyle/>
        <a:p>
          <a:endParaRPr lang="ru-RU"/>
        </a:p>
      </dgm:t>
    </dgm:pt>
    <dgm:pt modelId="{91BB1274-AE57-467D-B457-AF3BF0ED9ACB}">
      <dgm:prSet custT="1"/>
      <dgm:spPr/>
      <dgm:t>
        <a:bodyPr/>
        <a:lstStyle/>
        <a:p>
          <a:r>
            <a:rPr lang="ru-RU" sz="1400" smtClean="0">
              <a:latin typeface="Times New Roman"/>
              <a:ea typeface="Times New Roman"/>
              <a:cs typeface="Calibri"/>
            </a:rPr>
            <a:t>Специфические потребности </a:t>
          </a:r>
        </a:p>
        <a:p>
          <a:r>
            <a:rPr lang="ru-RU" sz="1400" smtClean="0">
              <a:latin typeface="Times New Roman"/>
              <a:ea typeface="Times New Roman"/>
              <a:cs typeface="Calibri"/>
            </a:rPr>
            <a:t>в общении</a:t>
          </a:r>
        </a:p>
        <a:p>
          <a:endParaRPr lang="ru-RU" sz="1400" dirty="0">
            <a:latin typeface="Calibri"/>
            <a:ea typeface="Calibri"/>
            <a:cs typeface="Calibri"/>
          </a:endParaRPr>
        </a:p>
      </dgm:t>
    </dgm:pt>
    <dgm:pt modelId="{97ABB21D-826B-4150-9F91-8B4373E38E1C}" type="parTrans" cxnId="{E4FFC589-3AD0-4E87-B855-E7CD02510550}">
      <dgm:prSet/>
      <dgm:spPr/>
      <dgm:t>
        <a:bodyPr/>
        <a:lstStyle/>
        <a:p>
          <a:endParaRPr lang="ru-RU"/>
        </a:p>
      </dgm:t>
    </dgm:pt>
    <dgm:pt modelId="{0BD3F4E5-69DB-4A58-818B-AFAF53502A30}" type="sibTrans" cxnId="{E4FFC589-3AD0-4E87-B855-E7CD02510550}">
      <dgm:prSet/>
      <dgm:spPr/>
      <dgm:t>
        <a:bodyPr/>
        <a:lstStyle/>
        <a:p>
          <a:endParaRPr lang="ru-RU"/>
        </a:p>
      </dgm:t>
    </dgm:pt>
    <dgm:pt modelId="{8D568E54-0713-4D9C-930A-CA06AE0D7320}">
      <dgm:prSet custT="1"/>
      <dgm:spPr/>
      <dgm:t>
        <a:bodyPr/>
        <a:lstStyle/>
        <a:p>
          <a:r>
            <a:rPr lang="ru-RU" sz="1400" smtClean="0">
              <a:latin typeface="Times New Roman"/>
              <a:ea typeface="Times New Roman"/>
              <a:cs typeface="Calibri"/>
            </a:rPr>
            <a:t>Эмоционально – поведенческие особенности</a:t>
          </a:r>
          <a:endParaRPr lang="ru-RU" sz="1400" dirty="0">
            <a:latin typeface="Calibri"/>
            <a:ea typeface="Calibri"/>
            <a:cs typeface="Calibri"/>
          </a:endParaRPr>
        </a:p>
      </dgm:t>
    </dgm:pt>
    <dgm:pt modelId="{980E8A29-4FC1-4159-A277-1B692BFAF7F5}" type="parTrans" cxnId="{30D30056-B11A-435A-88E2-61140037115A}">
      <dgm:prSet/>
      <dgm:spPr/>
      <dgm:t>
        <a:bodyPr/>
        <a:lstStyle/>
        <a:p>
          <a:endParaRPr lang="ru-RU"/>
        </a:p>
      </dgm:t>
    </dgm:pt>
    <dgm:pt modelId="{71F6802D-A949-47FC-BE29-8C87F63093DA}" type="sibTrans" cxnId="{30D30056-B11A-435A-88E2-61140037115A}">
      <dgm:prSet/>
      <dgm:spPr/>
      <dgm:t>
        <a:bodyPr/>
        <a:lstStyle/>
        <a:p>
          <a:endParaRPr lang="ru-RU"/>
        </a:p>
      </dgm:t>
    </dgm:pt>
    <dgm:pt modelId="{3172269A-7EB2-4F3C-862B-547AC737FD11}">
      <dgm:prSet custT="1"/>
      <dgm:spPr/>
      <dgm:t>
        <a:bodyPr/>
        <a:lstStyle/>
        <a:p>
          <a:r>
            <a:rPr lang="ru-RU" sz="1400" dirty="0" smtClean="0">
              <a:latin typeface="Times New Roman"/>
              <a:ea typeface="Times New Roman"/>
              <a:cs typeface="Calibri"/>
            </a:rPr>
            <a:t>Неспособность применять полученные знания в различных жизненных ситуациях</a:t>
          </a:r>
          <a:endParaRPr lang="ru-RU" sz="1400" dirty="0">
            <a:latin typeface="Calibri"/>
            <a:ea typeface="Calibri"/>
            <a:cs typeface="Calibri"/>
          </a:endParaRPr>
        </a:p>
      </dgm:t>
    </dgm:pt>
    <dgm:pt modelId="{698372CF-C15C-42EF-8CF9-FAC9A578290C}" type="parTrans" cxnId="{033BFA40-E33B-4FEE-A6A5-E183AC7BD5C7}">
      <dgm:prSet/>
      <dgm:spPr/>
      <dgm:t>
        <a:bodyPr/>
        <a:lstStyle/>
        <a:p>
          <a:endParaRPr lang="ru-RU"/>
        </a:p>
      </dgm:t>
    </dgm:pt>
    <dgm:pt modelId="{D473AD93-DE5B-429E-A1AA-29A9BAE2BCE5}" type="sibTrans" cxnId="{033BFA40-E33B-4FEE-A6A5-E183AC7BD5C7}">
      <dgm:prSet/>
      <dgm:spPr/>
      <dgm:t>
        <a:bodyPr/>
        <a:lstStyle/>
        <a:p>
          <a:endParaRPr lang="ru-RU"/>
        </a:p>
      </dgm:t>
    </dgm:pt>
    <dgm:pt modelId="{A97EB918-6D03-467B-8416-A00E44CD4977}">
      <dgm:prSet custT="1"/>
      <dgm:spPr/>
      <dgm:t>
        <a:bodyPr/>
        <a:lstStyle/>
        <a:p>
          <a:r>
            <a:rPr lang="ru-RU" sz="1400" smtClean="0">
              <a:latin typeface="Times New Roman"/>
              <a:ea typeface="Times New Roman"/>
              <a:cs typeface="Calibri"/>
            </a:rPr>
            <a:t>Несформиро-</a:t>
          </a:r>
        </a:p>
        <a:p>
          <a:r>
            <a:rPr lang="ru-RU" sz="1400" smtClean="0">
              <a:latin typeface="Times New Roman"/>
              <a:ea typeface="Times New Roman"/>
              <a:cs typeface="Calibri"/>
            </a:rPr>
            <a:t>ванны мотивы и интересы к профессио-</a:t>
          </a:r>
        </a:p>
        <a:p>
          <a:r>
            <a:rPr lang="ru-RU" sz="1400" smtClean="0">
              <a:latin typeface="Times New Roman"/>
              <a:ea typeface="Times New Roman"/>
              <a:cs typeface="Calibri"/>
            </a:rPr>
            <a:t>нальной деятельности</a:t>
          </a:r>
          <a:endParaRPr lang="ru-RU" sz="1400" dirty="0"/>
        </a:p>
      </dgm:t>
    </dgm:pt>
    <dgm:pt modelId="{D8A4A790-E7ED-4325-8A1B-4C20B57FA3FF}" type="parTrans" cxnId="{51CB44BB-5353-4DC5-A72C-7ADA828ACE3D}">
      <dgm:prSet/>
      <dgm:spPr/>
      <dgm:t>
        <a:bodyPr/>
        <a:lstStyle/>
        <a:p>
          <a:endParaRPr lang="ru-RU"/>
        </a:p>
      </dgm:t>
    </dgm:pt>
    <dgm:pt modelId="{ECAE98D2-A3C3-4BD9-B6ED-F4E748DCEA61}" type="sibTrans" cxnId="{51CB44BB-5353-4DC5-A72C-7ADA828ACE3D}">
      <dgm:prSet/>
      <dgm:spPr/>
      <dgm:t>
        <a:bodyPr/>
        <a:lstStyle/>
        <a:p>
          <a:endParaRPr lang="ru-RU"/>
        </a:p>
      </dgm:t>
    </dgm:pt>
    <dgm:pt modelId="{B42D46C2-4231-4F48-B5B5-8148E34D40A3}">
      <dgm:prSet custT="1"/>
      <dgm:spPr/>
      <dgm:t>
        <a:bodyPr/>
        <a:lstStyle/>
        <a:p>
          <a:r>
            <a:rPr lang="ru-RU" sz="1400" dirty="0" smtClean="0">
              <a:latin typeface="Times New Roman"/>
              <a:ea typeface="Times New Roman"/>
              <a:cs typeface="Calibri"/>
            </a:rPr>
            <a:t>Завышенная самооценка</a:t>
          </a:r>
          <a:endParaRPr lang="ru-RU" sz="1800" dirty="0">
            <a:effectLst/>
            <a:latin typeface="Calibri"/>
            <a:ea typeface="Calibri"/>
            <a:cs typeface="Calibri"/>
          </a:endParaRPr>
        </a:p>
      </dgm:t>
    </dgm:pt>
    <dgm:pt modelId="{80B8A6D2-95A7-4EB4-98B0-5034978F2D95}" type="parTrans" cxnId="{9FA134F8-17A3-4946-8F6F-4365289E2E33}">
      <dgm:prSet/>
      <dgm:spPr/>
      <dgm:t>
        <a:bodyPr/>
        <a:lstStyle/>
        <a:p>
          <a:endParaRPr lang="ru-RU"/>
        </a:p>
      </dgm:t>
    </dgm:pt>
    <dgm:pt modelId="{F6DF8C63-AEA0-440B-B4CB-2571E7B1F957}" type="sibTrans" cxnId="{9FA134F8-17A3-4946-8F6F-4365289E2E33}">
      <dgm:prSet/>
      <dgm:spPr/>
      <dgm:t>
        <a:bodyPr/>
        <a:lstStyle/>
        <a:p>
          <a:endParaRPr lang="ru-RU"/>
        </a:p>
      </dgm:t>
    </dgm:pt>
    <dgm:pt modelId="{D01EC188-9769-4B83-A977-32888F35A5C7}" type="pres">
      <dgm:prSet presAssocID="{DB44C2A4-E0A9-4DA3-AADC-D655055DB8A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39FFA4-71D0-4972-A525-959AD012C0E5}" type="pres">
      <dgm:prSet presAssocID="{88E01145-A1EF-4F99-ABA8-6C959754333E}" presName="vertOne" presStyleCnt="0"/>
      <dgm:spPr/>
    </dgm:pt>
    <dgm:pt modelId="{3F13B48F-1657-44DC-955E-F61480EC2A74}" type="pres">
      <dgm:prSet presAssocID="{88E01145-A1EF-4F99-ABA8-6C959754333E}" presName="txOne" presStyleLbl="node0" presStyleIdx="0" presStyleCnt="4" custScaleX="56957" custLinFactNeighborX="-8533" custLinFactNeighborY="-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A34E2C-849C-4DE5-BEA5-01994F6D25B0}" type="pres">
      <dgm:prSet presAssocID="{88E01145-A1EF-4F99-ABA8-6C959754333E}" presName="parTransOne" presStyleCnt="0"/>
      <dgm:spPr/>
    </dgm:pt>
    <dgm:pt modelId="{AA708C41-E1C6-416A-B66F-3EFCCEC0D605}" type="pres">
      <dgm:prSet presAssocID="{88E01145-A1EF-4F99-ABA8-6C959754333E}" presName="horzOne" presStyleCnt="0"/>
      <dgm:spPr/>
    </dgm:pt>
    <dgm:pt modelId="{3683BF74-9FF2-4DCE-ADED-AB883E95C3F8}" type="pres">
      <dgm:prSet presAssocID="{A97EB918-6D03-467B-8416-A00E44CD4977}" presName="vertTwo" presStyleCnt="0"/>
      <dgm:spPr/>
    </dgm:pt>
    <dgm:pt modelId="{5BBD5E05-53EE-437B-AF52-C3DEA5266423}" type="pres">
      <dgm:prSet presAssocID="{A97EB918-6D03-467B-8416-A00E44CD4977}" presName="txTwo" presStyleLbl="node2" presStyleIdx="0" presStyleCnt="4" custScaleX="448505" custLinFactX="800000" custLinFactNeighborX="802386" custLinFactNeighborY="-14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AE76C7-5043-4B7E-8284-8C5828E6DA38}" type="pres">
      <dgm:prSet presAssocID="{A97EB918-6D03-467B-8416-A00E44CD4977}" presName="horzTwo" presStyleCnt="0"/>
      <dgm:spPr/>
    </dgm:pt>
    <dgm:pt modelId="{F89003E1-BF9A-410A-A6E3-7881E40A8BCC}" type="pres">
      <dgm:prSet presAssocID="{ECAE98D2-A3C3-4BD9-B6ED-F4E748DCEA61}" presName="sibSpaceTwo" presStyleCnt="0"/>
      <dgm:spPr/>
    </dgm:pt>
    <dgm:pt modelId="{DE94AE64-C233-443C-A93E-7D6200C25527}" type="pres">
      <dgm:prSet presAssocID="{3172269A-7EB2-4F3C-862B-547AC737FD11}" presName="vertTwo" presStyleCnt="0"/>
      <dgm:spPr/>
    </dgm:pt>
    <dgm:pt modelId="{732D76B7-00C4-4490-90E1-369B8E4DB726}" type="pres">
      <dgm:prSet presAssocID="{3172269A-7EB2-4F3C-862B-547AC737FD11}" presName="txTwo" presStyleLbl="node2" presStyleIdx="1" presStyleCnt="4" custScaleX="401334" custLinFactX="300000" custLinFactNeighborX="302065" custLinFactNeighborY="-4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807B88-6412-4AD8-B4E1-C04BD815E7D7}" type="pres">
      <dgm:prSet presAssocID="{3172269A-7EB2-4F3C-862B-547AC737FD11}" presName="horzTwo" presStyleCnt="0"/>
      <dgm:spPr/>
    </dgm:pt>
    <dgm:pt modelId="{A5D87413-6ABB-44D6-A7E2-83D29B2084DC}" type="pres">
      <dgm:prSet presAssocID="{21FAFEF1-0073-4351-8110-4366CB599B08}" presName="sibSpaceOne" presStyleCnt="0"/>
      <dgm:spPr/>
    </dgm:pt>
    <dgm:pt modelId="{160266DD-401A-4545-A6FA-C9FD013CCA8C}" type="pres">
      <dgm:prSet presAssocID="{F5338F87-F48C-4ECC-A248-3ECA575B9EEA}" presName="vertOne" presStyleCnt="0"/>
      <dgm:spPr/>
    </dgm:pt>
    <dgm:pt modelId="{7669309B-765E-417A-AA72-82B228EEA6E6}" type="pres">
      <dgm:prSet presAssocID="{F5338F87-F48C-4ECC-A248-3ECA575B9EEA}" presName="txOne" presStyleLbl="node0" presStyleIdx="1" presStyleCnt="4" custScaleX="53317" custLinFactNeighborX="38883" custLinFactNeighborY="31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C1A268-1D71-48FB-B478-DDC3F0131623}" type="pres">
      <dgm:prSet presAssocID="{F5338F87-F48C-4ECC-A248-3ECA575B9EEA}" presName="parTransOne" presStyleCnt="0"/>
      <dgm:spPr/>
    </dgm:pt>
    <dgm:pt modelId="{A9D4F929-AAAF-4ABB-9154-22EF1C631E0D}" type="pres">
      <dgm:prSet presAssocID="{F5338F87-F48C-4ECC-A248-3ECA575B9EEA}" presName="horzOne" presStyleCnt="0"/>
      <dgm:spPr/>
    </dgm:pt>
    <dgm:pt modelId="{1E100DA3-D956-42A2-8FCD-E6746A15E347}" type="pres">
      <dgm:prSet presAssocID="{D9D369AC-2898-481A-AEF2-D6667F2385D1}" presName="vertTwo" presStyleCnt="0"/>
      <dgm:spPr/>
    </dgm:pt>
    <dgm:pt modelId="{A1C9628F-5180-4BFA-AAF2-507EA658E607}" type="pres">
      <dgm:prSet presAssocID="{D9D369AC-2898-481A-AEF2-D6667F2385D1}" presName="txTwo" presStyleLbl="node2" presStyleIdx="2" presStyleCnt="4" custScaleX="469638" custLinFactX="-28912" custLinFactY="-9327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78F913-C84F-4E48-BA40-278A060D48C2}" type="pres">
      <dgm:prSet presAssocID="{D9D369AC-2898-481A-AEF2-D6667F2385D1}" presName="horzTwo" presStyleCnt="0"/>
      <dgm:spPr/>
    </dgm:pt>
    <dgm:pt modelId="{9D889A55-EB96-41ED-A537-CFD0F9FA386C}" type="pres">
      <dgm:prSet presAssocID="{D2A4F45D-6A59-4AE6-A663-A23CC4188BE0}" presName="sibSpaceTwo" presStyleCnt="0"/>
      <dgm:spPr/>
    </dgm:pt>
    <dgm:pt modelId="{A29A5BC8-B0CA-418F-9D5D-14D3E14D4C67}" type="pres">
      <dgm:prSet presAssocID="{B42D46C2-4231-4F48-B5B5-8148E34D40A3}" presName="vertTwo" presStyleCnt="0"/>
      <dgm:spPr/>
    </dgm:pt>
    <dgm:pt modelId="{93F028AB-727B-4CE1-AFF3-7738475FA2F7}" type="pres">
      <dgm:prSet presAssocID="{B42D46C2-4231-4F48-B5B5-8148E34D40A3}" presName="txTwo" presStyleLbl="node2" presStyleIdx="3" presStyleCnt="4" custScaleX="453611" custLinFactX="400000" custLinFactNeighborX="411278" custLinFactNeighborY="-41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0E1E9F-B221-40A4-90A5-30FAC985107C}" type="pres">
      <dgm:prSet presAssocID="{B42D46C2-4231-4F48-B5B5-8148E34D40A3}" presName="horzTwo" presStyleCnt="0"/>
      <dgm:spPr/>
    </dgm:pt>
    <dgm:pt modelId="{5486D57A-FB3C-4B06-BF6F-8C4FABB5AEC8}" type="pres">
      <dgm:prSet presAssocID="{C63D3C60-6944-4153-BEE8-A56C92997268}" presName="sibSpaceOne" presStyleCnt="0"/>
      <dgm:spPr/>
    </dgm:pt>
    <dgm:pt modelId="{CDE26032-B0E6-4DE6-BB8A-E76C0046BC92}" type="pres">
      <dgm:prSet presAssocID="{8D568E54-0713-4D9C-930A-CA06AE0D7320}" presName="vertOne" presStyleCnt="0"/>
      <dgm:spPr/>
    </dgm:pt>
    <dgm:pt modelId="{55774251-DB14-4A85-AE0E-0766105577EF}" type="pres">
      <dgm:prSet presAssocID="{8D568E54-0713-4D9C-930A-CA06AE0D7320}" presName="txOne" presStyleLbl="node0" presStyleIdx="2" presStyleCnt="4" custScaleX="515371" custLinFactX="-774024" custLinFactY="9445" custLinFactNeighborX="-8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BC8E50-BEBE-4FA1-8785-A404E23C556E}" type="pres">
      <dgm:prSet presAssocID="{8D568E54-0713-4D9C-930A-CA06AE0D7320}" presName="horzOne" presStyleCnt="0"/>
      <dgm:spPr/>
    </dgm:pt>
    <dgm:pt modelId="{1E145FA9-E9CF-45E5-88FD-A409680F93CF}" type="pres">
      <dgm:prSet presAssocID="{71F6802D-A949-47FC-BE29-8C87F63093DA}" presName="sibSpaceOne" presStyleCnt="0"/>
      <dgm:spPr/>
    </dgm:pt>
    <dgm:pt modelId="{B9BB19CE-EB68-4F67-8973-3E90A3316C0D}" type="pres">
      <dgm:prSet presAssocID="{91BB1274-AE57-467D-B457-AF3BF0ED9ACB}" presName="vertOne" presStyleCnt="0"/>
      <dgm:spPr/>
    </dgm:pt>
    <dgm:pt modelId="{779AC5CC-F300-47BE-AB01-F4816802E7F1}" type="pres">
      <dgm:prSet presAssocID="{91BB1274-AE57-467D-B457-AF3BF0ED9ACB}" presName="txOne" presStyleLbl="node0" presStyleIdx="3" presStyleCnt="4" custScaleX="486947" custLinFactX="-87423" custLinFactNeighborX="-100000" custLinFactNeighborY="-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C4C684-480D-4086-B0C2-E76C056D5127}" type="pres">
      <dgm:prSet presAssocID="{91BB1274-AE57-467D-B457-AF3BF0ED9ACB}" presName="horzOne" presStyleCnt="0"/>
      <dgm:spPr/>
    </dgm:pt>
  </dgm:ptLst>
  <dgm:cxnLst>
    <dgm:cxn modelId="{A61B3CCF-9C4D-4995-A024-71DA20A071E3}" type="presOf" srcId="{91BB1274-AE57-467D-B457-AF3BF0ED9ACB}" destId="{779AC5CC-F300-47BE-AB01-F4816802E7F1}" srcOrd="0" destOrd="0" presId="urn:microsoft.com/office/officeart/2005/8/layout/hierarchy4"/>
    <dgm:cxn modelId="{6C780694-B439-4B28-BF2D-41FCD3A2D358}" type="presOf" srcId="{A97EB918-6D03-467B-8416-A00E44CD4977}" destId="{5BBD5E05-53EE-437B-AF52-C3DEA5266423}" srcOrd="0" destOrd="0" presId="urn:microsoft.com/office/officeart/2005/8/layout/hierarchy4"/>
    <dgm:cxn modelId="{0C74F9BC-D875-410D-814D-6E0F90639E60}" type="presOf" srcId="{B42D46C2-4231-4F48-B5B5-8148E34D40A3}" destId="{93F028AB-727B-4CE1-AFF3-7738475FA2F7}" srcOrd="0" destOrd="0" presId="urn:microsoft.com/office/officeart/2005/8/layout/hierarchy4"/>
    <dgm:cxn modelId="{D650B48A-B945-4C68-86D1-84AF5F1C2B7D}" type="presOf" srcId="{88E01145-A1EF-4F99-ABA8-6C959754333E}" destId="{3F13B48F-1657-44DC-955E-F61480EC2A74}" srcOrd="0" destOrd="0" presId="urn:microsoft.com/office/officeart/2005/8/layout/hierarchy4"/>
    <dgm:cxn modelId="{033BFA40-E33B-4FEE-A6A5-E183AC7BD5C7}" srcId="{88E01145-A1EF-4F99-ABA8-6C959754333E}" destId="{3172269A-7EB2-4F3C-862B-547AC737FD11}" srcOrd="1" destOrd="0" parTransId="{698372CF-C15C-42EF-8CF9-FAC9A578290C}" sibTransId="{D473AD93-DE5B-429E-A1AA-29A9BAE2BCE5}"/>
    <dgm:cxn modelId="{E4FFC589-3AD0-4E87-B855-E7CD02510550}" srcId="{DB44C2A4-E0A9-4DA3-AADC-D655055DB8A5}" destId="{91BB1274-AE57-467D-B457-AF3BF0ED9ACB}" srcOrd="3" destOrd="0" parTransId="{97ABB21D-826B-4150-9F91-8B4373E38E1C}" sibTransId="{0BD3F4E5-69DB-4A58-818B-AFAF53502A30}"/>
    <dgm:cxn modelId="{30D30056-B11A-435A-88E2-61140037115A}" srcId="{DB44C2A4-E0A9-4DA3-AADC-D655055DB8A5}" destId="{8D568E54-0713-4D9C-930A-CA06AE0D7320}" srcOrd="2" destOrd="0" parTransId="{980E8A29-4FC1-4159-A277-1B692BFAF7F5}" sibTransId="{71F6802D-A949-47FC-BE29-8C87F63093DA}"/>
    <dgm:cxn modelId="{D43544C8-C1B9-40DE-BB6B-882C140DF9AE}" type="presOf" srcId="{D9D369AC-2898-481A-AEF2-D6667F2385D1}" destId="{A1C9628F-5180-4BFA-AAF2-507EA658E607}" srcOrd="0" destOrd="0" presId="urn:microsoft.com/office/officeart/2005/8/layout/hierarchy4"/>
    <dgm:cxn modelId="{4509CE45-1DCD-41F0-A032-7FA2DCF87CFA}" type="presOf" srcId="{DB44C2A4-E0A9-4DA3-AADC-D655055DB8A5}" destId="{D01EC188-9769-4B83-A977-32888F35A5C7}" srcOrd="0" destOrd="0" presId="urn:microsoft.com/office/officeart/2005/8/layout/hierarchy4"/>
    <dgm:cxn modelId="{51CB44BB-5353-4DC5-A72C-7ADA828ACE3D}" srcId="{88E01145-A1EF-4F99-ABA8-6C959754333E}" destId="{A97EB918-6D03-467B-8416-A00E44CD4977}" srcOrd="0" destOrd="0" parTransId="{D8A4A790-E7ED-4325-8A1B-4C20B57FA3FF}" sibTransId="{ECAE98D2-A3C3-4BD9-B6ED-F4E748DCEA61}"/>
    <dgm:cxn modelId="{EC233A0F-683F-4627-B705-924215529A24}" srcId="{DB44C2A4-E0A9-4DA3-AADC-D655055DB8A5}" destId="{88E01145-A1EF-4F99-ABA8-6C959754333E}" srcOrd="0" destOrd="0" parTransId="{E52D2575-6F17-44B2-94EA-982F6A258723}" sibTransId="{21FAFEF1-0073-4351-8110-4366CB599B08}"/>
    <dgm:cxn modelId="{4399B41E-A078-40F5-A46E-E8285323625B}" type="presOf" srcId="{3172269A-7EB2-4F3C-862B-547AC737FD11}" destId="{732D76B7-00C4-4490-90E1-369B8E4DB726}" srcOrd="0" destOrd="0" presId="urn:microsoft.com/office/officeart/2005/8/layout/hierarchy4"/>
    <dgm:cxn modelId="{6C95B832-50E0-483B-A9B2-CB36B8930A76}" type="presOf" srcId="{8D568E54-0713-4D9C-930A-CA06AE0D7320}" destId="{55774251-DB14-4A85-AE0E-0766105577EF}" srcOrd="0" destOrd="0" presId="urn:microsoft.com/office/officeart/2005/8/layout/hierarchy4"/>
    <dgm:cxn modelId="{9FA134F8-17A3-4946-8F6F-4365289E2E33}" srcId="{F5338F87-F48C-4ECC-A248-3ECA575B9EEA}" destId="{B42D46C2-4231-4F48-B5B5-8148E34D40A3}" srcOrd="1" destOrd="0" parTransId="{80B8A6D2-95A7-4EB4-98B0-5034978F2D95}" sibTransId="{F6DF8C63-AEA0-440B-B4CB-2571E7B1F957}"/>
    <dgm:cxn modelId="{F458DB92-F1E9-4C9E-9022-2C108643B7CD}" srcId="{F5338F87-F48C-4ECC-A248-3ECA575B9EEA}" destId="{D9D369AC-2898-481A-AEF2-D6667F2385D1}" srcOrd="0" destOrd="0" parTransId="{F3E26DB0-940F-404D-97DC-971DD52B4640}" sibTransId="{D2A4F45D-6A59-4AE6-A663-A23CC4188BE0}"/>
    <dgm:cxn modelId="{535893EE-70AD-46D7-BB9C-3739E6D847CF}" type="presOf" srcId="{F5338F87-F48C-4ECC-A248-3ECA575B9EEA}" destId="{7669309B-765E-417A-AA72-82B228EEA6E6}" srcOrd="0" destOrd="0" presId="urn:microsoft.com/office/officeart/2005/8/layout/hierarchy4"/>
    <dgm:cxn modelId="{CD755D9F-0E5D-443F-BA6E-133865BB874A}" srcId="{DB44C2A4-E0A9-4DA3-AADC-D655055DB8A5}" destId="{F5338F87-F48C-4ECC-A248-3ECA575B9EEA}" srcOrd="1" destOrd="0" parTransId="{9F27F722-A54D-4F07-9E9D-E392059947B8}" sibTransId="{C63D3C60-6944-4153-BEE8-A56C92997268}"/>
    <dgm:cxn modelId="{501AAD45-8CC3-4D0F-B196-5AA15757AED5}" type="presParOf" srcId="{D01EC188-9769-4B83-A977-32888F35A5C7}" destId="{8239FFA4-71D0-4972-A525-959AD012C0E5}" srcOrd="0" destOrd="0" presId="urn:microsoft.com/office/officeart/2005/8/layout/hierarchy4"/>
    <dgm:cxn modelId="{D85357C4-1629-4CD4-80B1-91C344A2D331}" type="presParOf" srcId="{8239FFA4-71D0-4972-A525-959AD012C0E5}" destId="{3F13B48F-1657-44DC-955E-F61480EC2A74}" srcOrd="0" destOrd="0" presId="urn:microsoft.com/office/officeart/2005/8/layout/hierarchy4"/>
    <dgm:cxn modelId="{7235F9E6-011F-4E9F-87FB-C7362350A8E7}" type="presParOf" srcId="{8239FFA4-71D0-4972-A525-959AD012C0E5}" destId="{3BA34E2C-849C-4DE5-BEA5-01994F6D25B0}" srcOrd="1" destOrd="0" presId="urn:microsoft.com/office/officeart/2005/8/layout/hierarchy4"/>
    <dgm:cxn modelId="{02BC3924-0353-442E-8FFB-E7F0558DB146}" type="presParOf" srcId="{8239FFA4-71D0-4972-A525-959AD012C0E5}" destId="{AA708C41-E1C6-416A-B66F-3EFCCEC0D605}" srcOrd="2" destOrd="0" presId="urn:microsoft.com/office/officeart/2005/8/layout/hierarchy4"/>
    <dgm:cxn modelId="{1FDDCD42-6B41-4F63-9A4E-6E6EDC86A3C3}" type="presParOf" srcId="{AA708C41-E1C6-416A-B66F-3EFCCEC0D605}" destId="{3683BF74-9FF2-4DCE-ADED-AB883E95C3F8}" srcOrd="0" destOrd="0" presId="urn:microsoft.com/office/officeart/2005/8/layout/hierarchy4"/>
    <dgm:cxn modelId="{F274D84F-1DFB-4315-89FE-7ABD30073119}" type="presParOf" srcId="{3683BF74-9FF2-4DCE-ADED-AB883E95C3F8}" destId="{5BBD5E05-53EE-437B-AF52-C3DEA5266423}" srcOrd="0" destOrd="0" presId="urn:microsoft.com/office/officeart/2005/8/layout/hierarchy4"/>
    <dgm:cxn modelId="{0E572E6D-1453-47F4-BCDD-869FFF3EF696}" type="presParOf" srcId="{3683BF74-9FF2-4DCE-ADED-AB883E95C3F8}" destId="{ACAE76C7-5043-4B7E-8284-8C5828E6DA38}" srcOrd="1" destOrd="0" presId="urn:microsoft.com/office/officeart/2005/8/layout/hierarchy4"/>
    <dgm:cxn modelId="{BD436905-BF2F-4DAA-947A-96B77345D558}" type="presParOf" srcId="{AA708C41-E1C6-416A-B66F-3EFCCEC0D605}" destId="{F89003E1-BF9A-410A-A6E3-7881E40A8BCC}" srcOrd="1" destOrd="0" presId="urn:microsoft.com/office/officeart/2005/8/layout/hierarchy4"/>
    <dgm:cxn modelId="{E3CE6E13-9110-45F3-AB53-0921FD170B84}" type="presParOf" srcId="{AA708C41-E1C6-416A-B66F-3EFCCEC0D605}" destId="{DE94AE64-C233-443C-A93E-7D6200C25527}" srcOrd="2" destOrd="0" presId="urn:microsoft.com/office/officeart/2005/8/layout/hierarchy4"/>
    <dgm:cxn modelId="{1BCBF8A0-03EC-4847-9BED-84B689E93FDD}" type="presParOf" srcId="{DE94AE64-C233-443C-A93E-7D6200C25527}" destId="{732D76B7-00C4-4490-90E1-369B8E4DB726}" srcOrd="0" destOrd="0" presId="urn:microsoft.com/office/officeart/2005/8/layout/hierarchy4"/>
    <dgm:cxn modelId="{80351A61-2DD7-473C-9C76-EB2447B06F25}" type="presParOf" srcId="{DE94AE64-C233-443C-A93E-7D6200C25527}" destId="{74807B88-6412-4AD8-B4E1-C04BD815E7D7}" srcOrd="1" destOrd="0" presId="urn:microsoft.com/office/officeart/2005/8/layout/hierarchy4"/>
    <dgm:cxn modelId="{38ACC47C-C3C3-4E2F-84B2-B3B52909FF25}" type="presParOf" srcId="{D01EC188-9769-4B83-A977-32888F35A5C7}" destId="{A5D87413-6ABB-44D6-A7E2-83D29B2084DC}" srcOrd="1" destOrd="0" presId="urn:microsoft.com/office/officeart/2005/8/layout/hierarchy4"/>
    <dgm:cxn modelId="{EE1B2737-D602-4A7B-8C2E-D9C7981C5D4A}" type="presParOf" srcId="{D01EC188-9769-4B83-A977-32888F35A5C7}" destId="{160266DD-401A-4545-A6FA-C9FD013CCA8C}" srcOrd="2" destOrd="0" presId="urn:microsoft.com/office/officeart/2005/8/layout/hierarchy4"/>
    <dgm:cxn modelId="{1248DE0F-4CC6-47F4-8A69-9D56B41DDF24}" type="presParOf" srcId="{160266DD-401A-4545-A6FA-C9FD013CCA8C}" destId="{7669309B-765E-417A-AA72-82B228EEA6E6}" srcOrd="0" destOrd="0" presId="urn:microsoft.com/office/officeart/2005/8/layout/hierarchy4"/>
    <dgm:cxn modelId="{466CB942-1568-4F99-B1A2-DD986303B723}" type="presParOf" srcId="{160266DD-401A-4545-A6FA-C9FD013CCA8C}" destId="{F1C1A268-1D71-48FB-B478-DDC3F0131623}" srcOrd="1" destOrd="0" presId="urn:microsoft.com/office/officeart/2005/8/layout/hierarchy4"/>
    <dgm:cxn modelId="{E9FD6A5F-54C1-4293-A6A6-D1930295FDE6}" type="presParOf" srcId="{160266DD-401A-4545-A6FA-C9FD013CCA8C}" destId="{A9D4F929-AAAF-4ABB-9154-22EF1C631E0D}" srcOrd="2" destOrd="0" presId="urn:microsoft.com/office/officeart/2005/8/layout/hierarchy4"/>
    <dgm:cxn modelId="{B2B68FF3-0894-474A-894E-B9BBCCEBA949}" type="presParOf" srcId="{A9D4F929-AAAF-4ABB-9154-22EF1C631E0D}" destId="{1E100DA3-D956-42A2-8FCD-E6746A15E347}" srcOrd="0" destOrd="0" presId="urn:microsoft.com/office/officeart/2005/8/layout/hierarchy4"/>
    <dgm:cxn modelId="{1B4C97B1-B73C-4180-BA25-7B93C0552B94}" type="presParOf" srcId="{1E100DA3-D956-42A2-8FCD-E6746A15E347}" destId="{A1C9628F-5180-4BFA-AAF2-507EA658E607}" srcOrd="0" destOrd="0" presId="urn:microsoft.com/office/officeart/2005/8/layout/hierarchy4"/>
    <dgm:cxn modelId="{AA1D5680-59DC-47E4-B30A-DBD9A72688A2}" type="presParOf" srcId="{1E100DA3-D956-42A2-8FCD-E6746A15E347}" destId="{9A78F913-C84F-4E48-BA40-278A060D48C2}" srcOrd="1" destOrd="0" presId="urn:microsoft.com/office/officeart/2005/8/layout/hierarchy4"/>
    <dgm:cxn modelId="{3A9BC1D8-04A4-49D2-AACD-1AD793F47B04}" type="presParOf" srcId="{A9D4F929-AAAF-4ABB-9154-22EF1C631E0D}" destId="{9D889A55-EB96-41ED-A537-CFD0F9FA386C}" srcOrd="1" destOrd="0" presId="urn:microsoft.com/office/officeart/2005/8/layout/hierarchy4"/>
    <dgm:cxn modelId="{2C05EF73-9038-40F7-8C73-E9F53992FBF8}" type="presParOf" srcId="{A9D4F929-AAAF-4ABB-9154-22EF1C631E0D}" destId="{A29A5BC8-B0CA-418F-9D5D-14D3E14D4C67}" srcOrd="2" destOrd="0" presId="urn:microsoft.com/office/officeart/2005/8/layout/hierarchy4"/>
    <dgm:cxn modelId="{1A479FF7-69DB-4E9D-A5A2-4612C5E58579}" type="presParOf" srcId="{A29A5BC8-B0CA-418F-9D5D-14D3E14D4C67}" destId="{93F028AB-727B-4CE1-AFF3-7738475FA2F7}" srcOrd="0" destOrd="0" presId="urn:microsoft.com/office/officeart/2005/8/layout/hierarchy4"/>
    <dgm:cxn modelId="{C64BC33C-42FA-4059-8A37-4B9DADF38F16}" type="presParOf" srcId="{A29A5BC8-B0CA-418F-9D5D-14D3E14D4C67}" destId="{630E1E9F-B221-40A4-90A5-30FAC985107C}" srcOrd="1" destOrd="0" presId="urn:microsoft.com/office/officeart/2005/8/layout/hierarchy4"/>
    <dgm:cxn modelId="{1DABADAE-019B-4BE2-B47F-361EBA14A7B1}" type="presParOf" srcId="{D01EC188-9769-4B83-A977-32888F35A5C7}" destId="{5486D57A-FB3C-4B06-BF6F-8C4FABB5AEC8}" srcOrd="3" destOrd="0" presId="urn:microsoft.com/office/officeart/2005/8/layout/hierarchy4"/>
    <dgm:cxn modelId="{7B78D701-D042-4D57-A860-02B6E2E972F3}" type="presParOf" srcId="{D01EC188-9769-4B83-A977-32888F35A5C7}" destId="{CDE26032-B0E6-4DE6-BB8A-E76C0046BC92}" srcOrd="4" destOrd="0" presId="urn:microsoft.com/office/officeart/2005/8/layout/hierarchy4"/>
    <dgm:cxn modelId="{6BE6E457-780B-4CEC-9C29-5D1DA77A92CA}" type="presParOf" srcId="{CDE26032-B0E6-4DE6-BB8A-E76C0046BC92}" destId="{55774251-DB14-4A85-AE0E-0766105577EF}" srcOrd="0" destOrd="0" presId="urn:microsoft.com/office/officeart/2005/8/layout/hierarchy4"/>
    <dgm:cxn modelId="{96929648-9281-4EE0-B794-2FB351E884BC}" type="presParOf" srcId="{CDE26032-B0E6-4DE6-BB8A-E76C0046BC92}" destId="{61BC8E50-BEBE-4FA1-8785-A404E23C556E}" srcOrd="1" destOrd="0" presId="urn:microsoft.com/office/officeart/2005/8/layout/hierarchy4"/>
    <dgm:cxn modelId="{32F063B8-8B1E-473F-836F-B4D2D67A0E71}" type="presParOf" srcId="{D01EC188-9769-4B83-A977-32888F35A5C7}" destId="{1E145FA9-E9CF-45E5-88FD-A409680F93CF}" srcOrd="5" destOrd="0" presId="urn:microsoft.com/office/officeart/2005/8/layout/hierarchy4"/>
    <dgm:cxn modelId="{EC3BF07E-E5F9-496B-80E5-C09296C27F3C}" type="presParOf" srcId="{D01EC188-9769-4B83-A977-32888F35A5C7}" destId="{B9BB19CE-EB68-4F67-8973-3E90A3316C0D}" srcOrd="6" destOrd="0" presId="urn:microsoft.com/office/officeart/2005/8/layout/hierarchy4"/>
    <dgm:cxn modelId="{9B836672-D4C5-40C5-9972-3C66F4E26B4A}" type="presParOf" srcId="{B9BB19CE-EB68-4F67-8973-3E90A3316C0D}" destId="{779AC5CC-F300-47BE-AB01-F4816802E7F1}" srcOrd="0" destOrd="0" presId="urn:microsoft.com/office/officeart/2005/8/layout/hierarchy4"/>
    <dgm:cxn modelId="{D8E84218-2EDA-47D8-AB38-C6E3F9F24AC5}" type="presParOf" srcId="{B9BB19CE-EB68-4F67-8973-3E90A3316C0D}" destId="{65C4C684-480D-4086-B0C2-E76C056D5127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2E182B-279B-469C-8254-37A3117F744D}">
      <dsp:nvSpPr>
        <dsp:cNvPr id="0" name=""/>
        <dsp:cNvSpPr/>
      </dsp:nvSpPr>
      <dsp:spPr>
        <a:xfrm rot="5400000">
          <a:off x="5030302" y="-1924046"/>
          <a:ext cx="1131651" cy="526694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rgbClr val="000000"/>
              </a:solidFill>
              <a:effectLst/>
              <a:latin typeface="Times New Roman"/>
              <a:ea typeface="Times New Roman"/>
            </a:rPr>
            <a:t>создание  условий для дальнейшего профессионального определения каждого школьника в соответствии с его индивидуальными задатками, способностями, склонностями, потребностями</a:t>
          </a:r>
          <a:endParaRPr lang="ru-RU" sz="1700" kern="1200" dirty="0"/>
        </a:p>
      </dsp:txBody>
      <dsp:txXfrm rot="-5400000">
        <a:off x="2962656" y="198843"/>
        <a:ext cx="5211701" cy="1021165"/>
      </dsp:txXfrm>
    </dsp:sp>
    <dsp:sp modelId="{39451B70-61CD-4D85-B659-362B84E024CD}">
      <dsp:nvSpPr>
        <dsp:cNvPr id="0" name=""/>
        <dsp:cNvSpPr/>
      </dsp:nvSpPr>
      <dsp:spPr>
        <a:xfrm>
          <a:off x="0" y="2143"/>
          <a:ext cx="2962656" cy="14145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 позиции учащихся</a:t>
          </a:r>
          <a:endParaRPr lang="ru-RU" sz="2400" kern="1200" dirty="0"/>
        </a:p>
      </dsp:txBody>
      <dsp:txXfrm>
        <a:off x="69053" y="71196"/>
        <a:ext cx="2824550" cy="1276458"/>
      </dsp:txXfrm>
    </dsp:sp>
    <dsp:sp modelId="{A133914C-8074-4F76-A6E8-2C6B74E247C3}">
      <dsp:nvSpPr>
        <dsp:cNvPr id="0" name=""/>
        <dsp:cNvSpPr/>
      </dsp:nvSpPr>
      <dsp:spPr>
        <a:xfrm rot="5400000">
          <a:off x="5030302" y="-438753"/>
          <a:ext cx="1131651" cy="5266944"/>
        </a:xfrm>
        <a:prstGeom prst="round2SameRect">
          <a:avLst/>
        </a:prstGeom>
        <a:solidFill>
          <a:schemeClr val="accent2">
            <a:tint val="40000"/>
            <a:alpha val="90000"/>
            <a:hueOff val="-726289"/>
            <a:satOff val="-67"/>
            <a:lumOff val="1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726289"/>
              <a:satOff val="-67"/>
              <a:lumOff val="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Calibri"/>
            </a:rPr>
            <a:t>формирование профессиональных компетентностей школьников в соответствии с социально-экономическими потребностями общества, рынка труда;</a:t>
          </a:r>
          <a:endParaRPr lang="ru-RU" sz="1700" kern="1200" dirty="0"/>
        </a:p>
      </dsp:txBody>
      <dsp:txXfrm rot="-5400000">
        <a:off x="2962656" y="1684136"/>
        <a:ext cx="5211701" cy="1021165"/>
      </dsp:txXfrm>
    </dsp:sp>
    <dsp:sp modelId="{5DCA2406-CA38-4471-92D3-D05E3E8E9836}">
      <dsp:nvSpPr>
        <dsp:cNvPr id="0" name=""/>
        <dsp:cNvSpPr/>
      </dsp:nvSpPr>
      <dsp:spPr>
        <a:xfrm>
          <a:off x="0" y="1487436"/>
          <a:ext cx="2962656" cy="1414564"/>
        </a:xfrm>
        <a:prstGeom prst="roundRect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 позиции общества, рынка труда</a:t>
          </a:r>
          <a:endParaRPr lang="ru-RU" sz="2400" kern="1200" dirty="0"/>
        </a:p>
      </dsp:txBody>
      <dsp:txXfrm>
        <a:off x="69053" y="1556489"/>
        <a:ext cx="2824550" cy="1276458"/>
      </dsp:txXfrm>
    </dsp:sp>
    <dsp:sp modelId="{D8905F71-2B45-40D6-B12B-B1066510490E}">
      <dsp:nvSpPr>
        <dsp:cNvPr id="0" name=""/>
        <dsp:cNvSpPr/>
      </dsp:nvSpPr>
      <dsp:spPr>
        <a:xfrm rot="5400000">
          <a:off x="5030302" y="1046539"/>
          <a:ext cx="1131651" cy="5266944"/>
        </a:xfrm>
        <a:prstGeom prst="round2SameRect">
          <a:avLst/>
        </a:prstGeom>
        <a:solidFill>
          <a:schemeClr val="accent2">
            <a:tint val="40000"/>
            <a:alpha val="90000"/>
            <a:hueOff val="-1452578"/>
            <a:satOff val="-133"/>
            <a:lumOff val="3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452578"/>
              <a:satOff val="-133"/>
              <a:lumOff val="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solidFill>
                <a:srgbClr val="000000"/>
              </a:solidFill>
              <a:effectLst/>
              <a:latin typeface="Times New Roman"/>
              <a:ea typeface="Times New Roman"/>
            </a:rPr>
            <a:t>создание условий непрерывного трудового обучения и воспитания, обеспечивающих каждому школьнику возможность для саморазвития, самореализации в дальнейшей жизни</a:t>
          </a:r>
          <a:endParaRPr lang="ru-RU" sz="1700" kern="1200" dirty="0"/>
        </a:p>
      </dsp:txBody>
      <dsp:txXfrm rot="-5400000">
        <a:off x="2962656" y="3169429"/>
        <a:ext cx="5211701" cy="1021165"/>
      </dsp:txXfrm>
    </dsp:sp>
    <dsp:sp modelId="{4A5CC03E-4F27-4E39-9B74-344B13E3DB04}">
      <dsp:nvSpPr>
        <dsp:cNvPr id="0" name=""/>
        <dsp:cNvSpPr/>
      </dsp:nvSpPr>
      <dsp:spPr>
        <a:xfrm>
          <a:off x="0" y="2972729"/>
          <a:ext cx="2962656" cy="1414564"/>
        </a:xfrm>
        <a:prstGeom prst="round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 позиции образовательного учреждения</a:t>
          </a:r>
          <a:endParaRPr lang="ru-RU" sz="2400" kern="1200" dirty="0"/>
        </a:p>
      </dsp:txBody>
      <dsp:txXfrm>
        <a:off x="69053" y="3041782"/>
        <a:ext cx="2824550" cy="12764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0EEC9-6CC7-417C-A33D-1216C3154A11}">
      <dsp:nvSpPr>
        <dsp:cNvPr id="0" name=""/>
        <dsp:cNvSpPr/>
      </dsp:nvSpPr>
      <dsp:spPr>
        <a:xfrm rot="5400000">
          <a:off x="372852" y="1810313"/>
          <a:ext cx="1113430" cy="1852723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7C6EA0-8B05-47C2-8634-47D8CC953774}">
      <dsp:nvSpPr>
        <dsp:cNvPr id="0" name=""/>
        <dsp:cNvSpPr/>
      </dsp:nvSpPr>
      <dsp:spPr>
        <a:xfrm>
          <a:off x="186993" y="2363879"/>
          <a:ext cx="1672648" cy="1466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</a:rPr>
            <a:t>1 этап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Детская игра.</a:t>
          </a:r>
          <a:endParaRPr lang="ru-RU" sz="1800" b="1" kern="1200" dirty="0"/>
        </a:p>
      </dsp:txBody>
      <dsp:txXfrm>
        <a:off x="186993" y="2363879"/>
        <a:ext cx="1672648" cy="1466174"/>
      </dsp:txXfrm>
    </dsp:sp>
    <dsp:sp modelId="{0A6C02F0-40FA-4CAC-B20C-2D35F11927B4}">
      <dsp:nvSpPr>
        <dsp:cNvPr id="0" name=""/>
        <dsp:cNvSpPr/>
      </dsp:nvSpPr>
      <dsp:spPr>
        <a:xfrm>
          <a:off x="1544048" y="1673914"/>
          <a:ext cx="315594" cy="315594"/>
        </a:xfrm>
        <a:prstGeom prst="triangle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53371-1AB0-4FB8-9A29-5C4F4E19EB9F}">
      <dsp:nvSpPr>
        <dsp:cNvPr id="0" name=""/>
        <dsp:cNvSpPr/>
      </dsp:nvSpPr>
      <dsp:spPr>
        <a:xfrm rot="5400000">
          <a:off x="2420501" y="1303621"/>
          <a:ext cx="1113430" cy="1852723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641A1-4DA5-481E-83E8-458A81C47C66}">
      <dsp:nvSpPr>
        <dsp:cNvPr id="0" name=""/>
        <dsp:cNvSpPr/>
      </dsp:nvSpPr>
      <dsp:spPr>
        <a:xfrm>
          <a:off x="2234642" y="1857186"/>
          <a:ext cx="1672648" cy="1466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 этап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Юношеские фантазии.</a:t>
          </a:r>
          <a:endParaRPr lang="ru-RU" sz="1800" b="1" kern="1200" dirty="0"/>
        </a:p>
      </dsp:txBody>
      <dsp:txXfrm>
        <a:off x="2234642" y="1857186"/>
        <a:ext cx="1672648" cy="1466174"/>
      </dsp:txXfrm>
    </dsp:sp>
    <dsp:sp modelId="{95865ABC-AE17-4E9F-85C9-D5308DD6C2D2}">
      <dsp:nvSpPr>
        <dsp:cNvPr id="0" name=""/>
        <dsp:cNvSpPr/>
      </dsp:nvSpPr>
      <dsp:spPr>
        <a:xfrm>
          <a:off x="3591697" y="1167221"/>
          <a:ext cx="315594" cy="315594"/>
        </a:xfrm>
        <a:prstGeom prst="triangle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4F6B0-2347-4169-80B1-FE2D17244D80}">
      <dsp:nvSpPr>
        <dsp:cNvPr id="0" name=""/>
        <dsp:cNvSpPr/>
      </dsp:nvSpPr>
      <dsp:spPr>
        <a:xfrm rot="5400000">
          <a:off x="4484445" y="692142"/>
          <a:ext cx="1113430" cy="1852723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C0BF8-31CF-407D-B519-889F8CB83EFE}">
      <dsp:nvSpPr>
        <dsp:cNvPr id="0" name=""/>
        <dsp:cNvSpPr/>
      </dsp:nvSpPr>
      <dsp:spPr>
        <a:xfrm>
          <a:off x="3898773" y="1133792"/>
          <a:ext cx="2472258" cy="16671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 этап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Предварительный выбор профессии, гражданско- правовое становление.</a:t>
          </a:r>
          <a:endParaRPr lang="ru-RU" sz="1800" b="1" kern="1200" dirty="0"/>
        </a:p>
      </dsp:txBody>
      <dsp:txXfrm>
        <a:off x="3898773" y="1133792"/>
        <a:ext cx="2472258" cy="1667172"/>
      </dsp:txXfrm>
    </dsp:sp>
    <dsp:sp modelId="{618CDD5A-5B00-44B0-BEBB-96E85050E00C}">
      <dsp:nvSpPr>
        <dsp:cNvPr id="0" name=""/>
        <dsp:cNvSpPr/>
      </dsp:nvSpPr>
      <dsp:spPr>
        <a:xfrm>
          <a:off x="5855364" y="560029"/>
          <a:ext cx="315594" cy="315594"/>
        </a:xfrm>
        <a:prstGeom prst="triangle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63EAC-E3A1-4DC8-BB56-6D6FEF04A798}">
      <dsp:nvSpPr>
        <dsp:cNvPr id="0" name=""/>
        <dsp:cNvSpPr/>
      </dsp:nvSpPr>
      <dsp:spPr>
        <a:xfrm rot="5400000">
          <a:off x="6535808" y="189736"/>
          <a:ext cx="1113430" cy="1852723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89CFA4-942F-46C2-A420-10B04BD6E79D}">
      <dsp:nvSpPr>
        <dsp:cNvPr id="0" name=""/>
        <dsp:cNvSpPr/>
      </dsp:nvSpPr>
      <dsp:spPr>
        <a:xfrm>
          <a:off x="6146153" y="743301"/>
          <a:ext cx="2080239" cy="14661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r>
            <a:rPr lang="ru-RU" sz="2800" b="1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этап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/>
            <a:t>Собственный выбор профессии,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/>
            <a:t>свое место в социуме. </a:t>
          </a:r>
          <a:endParaRPr lang="ru-RU" sz="1800" b="1" kern="1200" dirty="0"/>
        </a:p>
      </dsp:txBody>
      <dsp:txXfrm>
        <a:off x="6146153" y="743301"/>
        <a:ext cx="2080239" cy="14661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3B48F-1657-44DC-955E-F61480EC2A74}">
      <dsp:nvSpPr>
        <dsp:cNvPr id="0" name=""/>
        <dsp:cNvSpPr/>
      </dsp:nvSpPr>
      <dsp:spPr>
        <a:xfrm>
          <a:off x="325173" y="0"/>
          <a:ext cx="1414283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 умеют продуктивно общаться  с людьми</a:t>
          </a:r>
          <a:endParaRPr lang="ru-RU" sz="1400" kern="1200" dirty="0"/>
        </a:p>
      </dsp:txBody>
      <dsp:txXfrm>
        <a:off x="366596" y="41423"/>
        <a:ext cx="1331437" cy="2613023"/>
      </dsp:txXfrm>
    </dsp:sp>
    <dsp:sp modelId="{5BBD5E05-53EE-437B-AF52-C3DEA5266423}">
      <dsp:nvSpPr>
        <dsp:cNvPr id="0" name=""/>
        <dsp:cNvSpPr/>
      </dsp:nvSpPr>
      <dsp:spPr>
        <a:xfrm>
          <a:off x="4638712" y="2880308"/>
          <a:ext cx="1297623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Несформиро-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ванны мотивы и интересы к профессио-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нальной деятельности</a:t>
          </a:r>
          <a:endParaRPr lang="ru-RU" sz="1400" kern="1200" dirty="0"/>
        </a:p>
      </dsp:txBody>
      <dsp:txXfrm>
        <a:off x="4676718" y="2918314"/>
        <a:ext cx="1221611" cy="2619857"/>
      </dsp:txXfrm>
    </dsp:sp>
    <dsp:sp modelId="{732D76B7-00C4-4490-90E1-369B8E4DB726}">
      <dsp:nvSpPr>
        <dsp:cNvPr id="0" name=""/>
        <dsp:cNvSpPr/>
      </dsp:nvSpPr>
      <dsp:spPr>
        <a:xfrm>
          <a:off x="3066491" y="2808301"/>
          <a:ext cx="1161147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/>
              <a:ea typeface="Times New Roman"/>
              <a:cs typeface="Calibri"/>
            </a:rPr>
            <a:t>Неспособность применять полученные знания в различных жизненных ситуациях</a:t>
          </a:r>
          <a:endParaRPr lang="ru-RU" sz="1400" kern="1200" dirty="0">
            <a:latin typeface="Calibri"/>
            <a:ea typeface="Calibri"/>
            <a:cs typeface="Calibri"/>
          </a:endParaRPr>
        </a:p>
      </dsp:txBody>
      <dsp:txXfrm>
        <a:off x="3100500" y="2842310"/>
        <a:ext cx="1093129" cy="2627851"/>
      </dsp:txXfrm>
    </dsp:sp>
    <dsp:sp modelId="{7669309B-765E-417A-AA72-82B228EEA6E6}">
      <dsp:nvSpPr>
        <dsp:cNvPr id="0" name=""/>
        <dsp:cNvSpPr/>
      </dsp:nvSpPr>
      <dsp:spPr>
        <a:xfrm>
          <a:off x="4211577" y="72304"/>
          <a:ext cx="1437140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Низкий уровень знаний об окружающей среде</a:t>
          </a:r>
          <a:endParaRPr lang="ru-RU" sz="1400" kern="1200" dirty="0"/>
        </a:p>
      </dsp:txBody>
      <dsp:txXfrm>
        <a:off x="4253669" y="114396"/>
        <a:ext cx="1352956" cy="2611685"/>
      </dsp:txXfrm>
    </dsp:sp>
    <dsp:sp modelId="{A1C9628F-5180-4BFA-AAF2-507EA658E607}">
      <dsp:nvSpPr>
        <dsp:cNvPr id="0" name=""/>
        <dsp:cNvSpPr/>
      </dsp:nvSpPr>
      <dsp:spPr>
        <a:xfrm>
          <a:off x="2161368" y="0"/>
          <a:ext cx="1358765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Не хвата</a:t>
          </a:r>
          <a:r>
            <a:rPr lang="ru-RU" sz="1600" kern="1200" dirty="0" smtClean="0"/>
            <a:t>ет </a:t>
          </a:r>
          <a:r>
            <a:rPr lang="ru-RU" sz="1400" kern="1200" dirty="0" smtClean="0"/>
            <a:t>самостоятельност</a:t>
          </a:r>
          <a:r>
            <a:rPr lang="ru-RU" sz="1600" kern="1200" dirty="0" smtClean="0"/>
            <a:t>и</a:t>
          </a:r>
          <a:endParaRPr lang="ru-RU" sz="1600" kern="1200" dirty="0"/>
        </a:p>
      </dsp:txBody>
      <dsp:txXfrm>
        <a:off x="2201165" y="39797"/>
        <a:ext cx="1279171" cy="2616275"/>
      </dsp:txXfrm>
    </dsp:sp>
    <dsp:sp modelId="{93F028AB-727B-4CE1-AFF3-7738475FA2F7}">
      <dsp:nvSpPr>
        <dsp:cNvPr id="0" name=""/>
        <dsp:cNvSpPr/>
      </dsp:nvSpPr>
      <dsp:spPr>
        <a:xfrm>
          <a:off x="6264611" y="2808301"/>
          <a:ext cx="1312395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/>
              <a:ea typeface="Times New Roman"/>
              <a:cs typeface="Calibri"/>
            </a:rPr>
            <a:t>Завышенная самооценка</a:t>
          </a:r>
          <a:endParaRPr lang="ru-RU" sz="1800" kern="1200" dirty="0">
            <a:effectLst/>
            <a:latin typeface="Calibri"/>
            <a:ea typeface="Calibri"/>
            <a:cs typeface="Calibri"/>
          </a:endParaRPr>
        </a:p>
      </dsp:txBody>
      <dsp:txXfrm>
        <a:off x="6303050" y="2846740"/>
        <a:ext cx="1235517" cy="2618991"/>
      </dsp:txXfrm>
    </dsp:sp>
    <dsp:sp modelId="{55774251-DB14-4A85-AE0E-0766105577EF}">
      <dsp:nvSpPr>
        <dsp:cNvPr id="0" name=""/>
        <dsp:cNvSpPr/>
      </dsp:nvSpPr>
      <dsp:spPr>
        <a:xfrm>
          <a:off x="724413" y="2920754"/>
          <a:ext cx="1491081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Эмоционально – поведенческие особенности</a:t>
          </a:r>
          <a:endParaRPr lang="ru-RU" sz="1400" kern="1200" dirty="0">
            <a:latin typeface="Calibri"/>
            <a:ea typeface="Calibri"/>
            <a:cs typeface="Calibri"/>
          </a:endParaRPr>
        </a:p>
      </dsp:txBody>
      <dsp:txXfrm>
        <a:off x="768085" y="2964426"/>
        <a:ext cx="1403737" cy="2608525"/>
      </dsp:txXfrm>
    </dsp:sp>
    <dsp:sp modelId="{779AC5CC-F300-47BE-AB01-F4816802E7F1}">
      <dsp:nvSpPr>
        <dsp:cNvPr id="0" name=""/>
        <dsp:cNvSpPr/>
      </dsp:nvSpPr>
      <dsp:spPr>
        <a:xfrm>
          <a:off x="6275840" y="0"/>
          <a:ext cx="1408844" cy="26958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Специфические потребности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>
              <a:latin typeface="Times New Roman"/>
              <a:ea typeface="Times New Roman"/>
              <a:cs typeface="Calibri"/>
            </a:rPr>
            <a:t>в общении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alibri"/>
            <a:ea typeface="Calibri"/>
            <a:cs typeface="Calibri"/>
          </a:endParaRPr>
        </a:p>
      </dsp:txBody>
      <dsp:txXfrm>
        <a:off x="6317104" y="41264"/>
        <a:ext cx="1326316" cy="2613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5B5A58-D807-4548-BD04-07872DD80A1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E37BAD-B613-41F6-891C-1FF723F89F7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44824"/>
            <a:ext cx="7851648" cy="1900808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Повышение эффективности трудового воспитания и профессиональной подготовки обучающихся с ОВЗ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789040"/>
            <a:ext cx="8359080" cy="1752600"/>
          </a:xfrm>
        </p:spPr>
        <p:txBody>
          <a:bodyPr>
            <a:normAutofit fontScale="70000" lnSpcReduction="20000"/>
          </a:bodyPr>
          <a:lstStyle/>
          <a:p>
            <a:endParaRPr lang="ru-RU" sz="2000" dirty="0" smtClean="0"/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Заседание методического объединения классных руководителей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Руководитель МО: учитель начальных классов </a:t>
            </a:r>
            <a:br>
              <a:rPr lang="ru-RU" sz="2000" dirty="0" smtClean="0"/>
            </a:br>
            <a:r>
              <a:rPr lang="ru-RU" sz="2000" dirty="0" smtClean="0"/>
              <a:t>высшей квалификационной категории</a:t>
            </a:r>
            <a:br>
              <a:rPr lang="ru-RU" sz="2000" dirty="0" smtClean="0"/>
            </a:br>
            <a:r>
              <a:rPr lang="ru-RU" sz="2000" dirty="0" smtClean="0"/>
              <a:t>Сахарова И.В.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2347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"Труд всегда был основой для человечества и культуры.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Поэтому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воспитательной работе труд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должен 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одним из основных элементов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А.С.Макаренко</a:t>
            </a:r>
            <a:r>
              <a:rPr lang="ru-RU" sz="16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Одной </a:t>
            </a:r>
            <a:r>
              <a:rPr lang="ru-RU" dirty="0"/>
              <a:t>из специальных задач специальной (коррекционной) школы является профессионально-трудовая подготовка.       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современном мире ребёнок с ОВЗ должен наравне со всеми жить, работать, взаимодействовать с окружающей средой.</a:t>
            </a:r>
          </a:p>
        </p:txBody>
      </p:sp>
    </p:spTree>
    <p:extLst>
      <p:ext uri="{BB962C8B-B14F-4D97-AF65-F5344CB8AC3E}">
        <p14:creationId xmlns:p14="http://schemas.microsoft.com/office/powerpoint/2010/main" val="9565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Трудовая компетенция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dirty="0" smtClean="0"/>
              <a:t>подразумевает </a:t>
            </a:r>
            <a:r>
              <a:rPr lang="ru-RU" dirty="0"/>
              <a:t>овладение детьми теми предметными знаниями, умениями и навыками, которые они будут использовать непосредственно в своей дальнейшей трудовой (профессиональной)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15702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dirty="0" smtClean="0">
                <a:solidFill>
                  <a:srgbClr val="04617B"/>
                </a:solidFill>
              </a:rPr>
              <a:t>Развития </a:t>
            </a:r>
            <a:r>
              <a:rPr lang="ru-RU" sz="4500" dirty="0">
                <a:solidFill>
                  <a:srgbClr val="04617B"/>
                </a:solidFill>
              </a:rPr>
              <a:t>трудовой компетенции: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62253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64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</a:t>
            </a:r>
            <a:r>
              <a:rPr lang="ru-RU" dirty="0"/>
              <a:t>р</a:t>
            </a:r>
            <a:r>
              <a:rPr lang="ru-RU" dirty="0" smtClean="0"/>
              <a:t>азвития трудовой компетенции: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286385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15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9DD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Обучающиеся с ОВЗ не подготовлены в достаточной мере к самостоятельному </a:t>
            </a:r>
            <a:r>
              <a:rPr lang="ru-RU" sz="2800" b="1" dirty="0" smtClean="0">
                <a:solidFill>
                  <a:srgbClr val="009DD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труду</a:t>
            </a:r>
            <a:r>
              <a:rPr lang="ru-RU" sz="2800" b="1" dirty="0">
                <a:solidFill>
                  <a:srgbClr val="009DD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2800" b="1" dirty="0">
                <a:solidFill>
                  <a:srgbClr val="009DD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255580"/>
              </p:ext>
            </p:extLst>
          </p:nvPr>
        </p:nvGraphicFramePr>
        <p:xfrm>
          <a:off x="539552" y="1052736"/>
          <a:ext cx="82296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15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Правила, которые необходимо соблюдать в работе над формированием трудовых компетенций обучающихся с ОВЗ: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На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воспитание активности не жалеть ни времени, ни усилий. Сегодняшний активный ученик – завтрашний активный член общества.</a:t>
            </a:r>
            <a:endParaRPr lang="ru-RU" sz="24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Учить детей учиться.</a:t>
            </a:r>
            <a:endParaRPr lang="ru-RU" sz="24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Учите так, чтобы ученик понимал, что знание является для него жизненной необходимостью.</a:t>
            </a:r>
            <a:endParaRPr lang="ru-RU" sz="24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Приучать учеников думать и действовать самостоятельно.</a:t>
            </a:r>
            <a:endParaRPr lang="ru-RU" sz="24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Необходимо чаще показывать ученикам перспективы 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иx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Calibri"/>
              </a:rPr>
              <a:t> обучения, объяснять, что каждый человек найдет свое место в жизни, если научится всему, что необходимо для реализации жизненных планов.</a:t>
            </a:r>
            <a:endParaRPr lang="ru-RU" sz="240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69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321</Words>
  <Application>Microsoft Office PowerPoint</Application>
  <PresentationFormat>Экран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Повышение эффективности трудового воспитания и профессиональной подготовки обучающихся с ОВЗ</vt:lpstr>
      <vt:lpstr>"Труд всегда был основой для человечества и культуры.  Поэтому и в воспитательной работе труд  должен быть одним из основных элементов".  А.С.Макаренко.</vt:lpstr>
      <vt:lpstr>Трудовая компетенция</vt:lpstr>
      <vt:lpstr>Развития трудовой компетенции: </vt:lpstr>
      <vt:lpstr>Этапы развития трудовой компетенции:</vt:lpstr>
      <vt:lpstr>Обучающиеся с ОВЗ не подготовлены в достаточной мере к самостоятельному труду </vt:lpstr>
      <vt:lpstr>Правила, которые необходимо соблюдать в работе над формированием трудовых компетенций обучающихся с ОВЗ: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эффективности трудового воспитания и профессиональной подготовки обучающихся с ОВЗ</dc:title>
  <dc:creator>Пользователь</dc:creator>
  <cp:lastModifiedBy>Пользователь</cp:lastModifiedBy>
  <cp:revision>11</cp:revision>
  <dcterms:created xsi:type="dcterms:W3CDTF">2022-03-28T10:32:23Z</dcterms:created>
  <dcterms:modified xsi:type="dcterms:W3CDTF">2022-03-30T05:15:42Z</dcterms:modified>
</cp:coreProperties>
</file>