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av" ContentType="audio/wav"/>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8"/>
  </p:notesMasterIdLst>
  <p:sldIdLst>
    <p:sldId id="266" r:id="rId2"/>
    <p:sldId id="262" r:id="rId3"/>
    <p:sldId id="264" r:id="rId4"/>
    <p:sldId id="267" r:id="rId5"/>
    <p:sldId id="284" r:id="rId6"/>
    <p:sldId id="285" r:id="rId7"/>
    <p:sldId id="268" r:id="rId8"/>
    <p:sldId id="269" r:id="rId9"/>
    <p:sldId id="286" r:id="rId10"/>
    <p:sldId id="272" r:id="rId11"/>
    <p:sldId id="287" r:id="rId12"/>
    <p:sldId id="288" r:id="rId13"/>
    <p:sldId id="270" r:id="rId14"/>
    <p:sldId id="273" r:id="rId15"/>
    <p:sldId id="274" r:id="rId16"/>
    <p:sldId id="275" r:id="rId17"/>
    <p:sldId id="276" r:id="rId18"/>
    <p:sldId id="277" r:id="rId19"/>
    <p:sldId id="289" r:id="rId20"/>
    <p:sldId id="278" r:id="rId21"/>
    <p:sldId id="290" r:id="rId22"/>
    <p:sldId id="282" r:id="rId23"/>
    <p:sldId id="281" r:id="rId24"/>
    <p:sldId id="280" r:id="rId25"/>
    <p:sldId id="283" r:id="rId26"/>
    <p:sldId id="265"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76" autoAdjust="0"/>
    <p:restoredTop sz="94214" autoAdjust="0"/>
  </p:normalViewPr>
  <p:slideViewPr>
    <p:cSldViewPr>
      <p:cViewPr varScale="1">
        <p:scale>
          <a:sx n="69" d="100"/>
          <a:sy n="69" d="100"/>
        </p:scale>
        <p:origin x="1092"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a:defRPr>
                <a:solidFill>
                  <a:schemeClr val="lt1"/>
                </a:solidFill>
                <a:latin typeface="+mn-lt"/>
                <a:ea typeface="+mn-ea"/>
                <a:cs typeface="+mn-cs"/>
              </a:defRPr>
            </a:pPr>
            <a:r>
              <a:rPr lang="ru-RU" dirty="0">
                <a:solidFill>
                  <a:schemeClr val="lt1"/>
                </a:solidFill>
                <a:latin typeface="Monotype Corsiva" pitchFamily="66" charset="0"/>
                <a:ea typeface="+mn-ea"/>
                <a:cs typeface="+mn-cs"/>
              </a:rPr>
              <a:t>Классика</a:t>
            </a:r>
          </a:p>
        </c:rich>
      </c:tx>
      <c:overlay val="0"/>
      <c:spPr>
        <a:gradFill rotWithShape="1">
          <a:gsLst>
            <a:gs pos="0">
              <a:schemeClr val="accent2">
                <a:tint val="74000"/>
              </a:schemeClr>
            </a:gs>
            <a:gs pos="49000">
              <a:schemeClr val="accent2">
                <a:tint val="96000"/>
                <a:shade val="84000"/>
                <a:satMod val="110000"/>
              </a:schemeClr>
            </a:gs>
            <a:gs pos="49100">
              <a:schemeClr val="accent2">
                <a:shade val="55000"/>
                <a:satMod val="150000"/>
              </a:schemeClr>
            </a:gs>
            <a:gs pos="92000">
              <a:schemeClr val="accent2">
                <a:tint val="98000"/>
                <a:shade val="90000"/>
                <a:satMod val="128000"/>
              </a:schemeClr>
            </a:gs>
            <a:gs pos="100000">
              <a:schemeClr val="accent2">
                <a:tint val="90000"/>
                <a:shade val="97000"/>
                <a:satMod val="128000"/>
              </a:schemeClr>
            </a:gs>
          </a:gsLst>
          <a:lin ang="5400000" scaled="1"/>
        </a:gradFill>
        <a:ln w="11430" cap="flat" cmpd="sng" algn="ctr">
          <a:solidFill>
            <a:schemeClr val="accent2"/>
          </a:solidFill>
          <a:prstDash val="solid"/>
        </a:ln>
        <a:effectLst>
          <a:outerShdw blurRad="39000" dist="25400" dir="5400000" rotWithShape="0">
            <a:schemeClr val="accent2">
              <a:shade val="33000"/>
              <a:alpha val="83000"/>
            </a:schemeClr>
          </a:outerShdw>
        </a:effectLst>
      </c:spPr>
    </c:title>
    <c:autoTitleDeleted val="0"/>
    <c:plotArea>
      <c:layout/>
      <c:pieChart>
        <c:varyColors val="1"/>
        <c:ser>
          <c:idx val="0"/>
          <c:order val="0"/>
          <c:tx>
            <c:strRef>
              <c:f>Лист1!$B$1</c:f>
              <c:strCache>
                <c:ptCount val="1"/>
                <c:pt idx="0">
                  <c:v>Классика</c:v>
                </c:pt>
              </c:strCache>
            </c:strRef>
          </c:tx>
          <c:dLbls>
            <c:spPr>
              <a:noFill/>
              <a:ln>
                <a:noFill/>
              </a:ln>
              <a:effectLst/>
            </c:spPr>
            <c:txPr>
              <a:bodyPr/>
              <a:lstStyle/>
              <a:p>
                <a:pPr>
                  <a:defRPr sz="1400" baseline="0"/>
                </a:pPr>
                <a:endParaRPr lang="ru-RU"/>
              </a:p>
            </c:txPr>
            <c:showLegendKey val="0"/>
            <c:showVal val="0"/>
            <c:showCatName val="0"/>
            <c:showSerName val="0"/>
            <c:showPercent val="1"/>
            <c:showBubbleSize val="0"/>
            <c:showLeaderLines val="1"/>
            <c:extLst>
              <c:ext xmlns:c15="http://schemas.microsoft.com/office/drawing/2012/chart" uri="{CE6537A1-D6FC-4f65-9D91-7224C49458BB}"/>
            </c:extLst>
          </c:dLbls>
          <c:cat>
            <c:strRef>
              <c:f>Лист1!$A$2:$A$5</c:f>
              <c:strCache>
                <c:ptCount val="4"/>
                <c:pt idx="0">
                  <c:v>1 группа</c:v>
                </c:pt>
                <c:pt idx="1">
                  <c:v>2 группа</c:v>
                </c:pt>
                <c:pt idx="2">
                  <c:v>3 группа</c:v>
                </c:pt>
                <c:pt idx="3">
                  <c:v>4 группа</c:v>
                </c:pt>
              </c:strCache>
            </c:strRef>
          </c:cat>
          <c:val>
            <c:numRef>
              <c:f>Лист1!$B$2:$B$5</c:f>
              <c:numCache>
                <c:formatCode>0%</c:formatCode>
                <c:ptCount val="4"/>
                <c:pt idx="0">
                  <c:v>0.49000000000000021</c:v>
                </c:pt>
                <c:pt idx="1">
                  <c:v>0.19000000000000011</c:v>
                </c:pt>
                <c:pt idx="2">
                  <c:v>0.12000000000000002</c:v>
                </c:pt>
                <c:pt idx="3">
                  <c:v>0.2</c:v>
                </c:pt>
              </c:numCache>
            </c:numRef>
          </c:val>
          <c:extLst>
            <c:ext xmlns:c16="http://schemas.microsoft.com/office/drawing/2014/chart" uri="{C3380CC4-5D6E-409C-BE32-E72D297353CC}">
              <c16:uniqueId val="{00000000-A3FF-4390-ADF3-ACFA1E49E5AE}"/>
            </c:ext>
          </c:extLst>
        </c:ser>
        <c:dLbls>
          <c:showLegendKey val="0"/>
          <c:showVal val="0"/>
          <c:showCatName val="0"/>
          <c:showSerName val="0"/>
          <c:showPercent val="1"/>
          <c:showBubbleSize val="0"/>
          <c:showLeaderLines val="1"/>
        </c:dLbls>
        <c:firstSliceAng val="0"/>
      </c:pieChart>
    </c:plotArea>
    <c:legend>
      <c:legendPos val="r"/>
      <c:overlay val="0"/>
      <c:txPr>
        <a:bodyPr/>
        <a:lstStyle/>
        <a:p>
          <a:pPr>
            <a:defRPr sz="1600" baseline="0"/>
          </a:pPr>
          <a:endParaRPr lang="ru-RU"/>
        </a:p>
      </c:txPr>
    </c:legend>
    <c:plotVisOnly val="1"/>
    <c:dispBlanksAs val="gap"/>
    <c:showDLblsOverMax val="0"/>
  </c:chart>
  <c:txPr>
    <a:bodyPr/>
    <a:lstStyle/>
    <a:p>
      <a:pPr>
        <a:defRPr sz="1800"/>
      </a:pPr>
      <a:endParaRPr lang="ru-RU"/>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a:defRPr>
                <a:solidFill>
                  <a:schemeClr val="lt1"/>
                </a:solidFill>
                <a:latin typeface="Comic Sans MS" pitchFamily="66" charset="0"/>
                <a:ea typeface="+mn-ea"/>
                <a:cs typeface="+mn-cs"/>
              </a:defRPr>
            </a:pPr>
            <a:r>
              <a:rPr lang="ru-RU" sz="1800" dirty="0">
                <a:solidFill>
                  <a:schemeClr val="lt1"/>
                </a:solidFill>
                <a:latin typeface="Comic Sans MS" pitchFamily="66" charset="0"/>
                <a:ea typeface="+mn-ea"/>
                <a:cs typeface="+mn-cs"/>
              </a:rPr>
              <a:t>Народная музыка</a:t>
            </a:r>
          </a:p>
        </c:rich>
      </c:tx>
      <c:overlay val="0"/>
      <c:spPr>
        <a:gradFill rotWithShape="1">
          <a:gsLst>
            <a:gs pos="0">
              <a:schemeClr val="accent4">
                <a:tint val="74000"/>
              </a:schemeClr>
            </a:gs>
            <a:gs pos="49000">
              <a:schemeClr val="accent4">
                <a:tint val="96000"/>
                <a:shade val="84000"/>
                <a:satMod val="110000"/>
              </a:schemeClr>
            </a:gs>
            <a:gs pos="49100">
              <a:schemeClr val="accent4">
                <a:shade val="55000"/>
                <a:satMod val="150000"/>
              </a:schemeClr>
            </a:gs>
            <a:gs pos="92000">
              <a:schemeClr val="accent4">
                <a:tint val="98000"/>
                <a:shade val="90000"/>
                <a:satMod val="128000"/>
              </a:schemeClr>
            </a:gs>
            <a:gs pos="100000">
              <a:schemeClr val="accent4">
                <a:tint val="90000"/>
                <a:shade val="97000"/>
                <a:satMod val="128000"/>
              </a:schemeClr>
            </a:gs>
          </a:gsLst>
          <a:lin ang="5400000" scaled="1"/>
        </a:gradFill>
        <a:ln>
          <a:noFill/>
        </a:ln>
        <a:effectLst>
          <a:outerShdw blurRad="39000" dist="25400" dir="5400000" rotWithShape="0">
            <a:schemeClr val="accent4">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c:spPr>
    </c:title>
    <c:autoTitleDeleted val="0"/>
    <c:plotArea>
      <c:layout/>
      <c:pieChart>
        <c:varyColors val="1"/>
        <c:ser>
          <c:idx val="0"/>
          <c:order val="0"/>
          <c:tx>
            <c:strRef>
              <c:f>Лист1!$B$1</c:f>
              <c:strCache>
                <c:ptCount val="1"/>
                <c:pt idx="0">
                  <c:v>Народная музыка</c:v>
                </c:pt>
              </c:strCache>
            </c:strRef>
          </c:tx>
          <c:dLbls>
            <c:spPr>
              <a:noFill/>
              <a:ln>
                <a:noFill/>
              </a:ln>
              <a:effectLst/>
            </c:spPr>
            <c:txPr>
              <a:bodyPr/>
              <a:lstStyle/>
              <a:p>
                <a:pPr>
                  <a:defRPr sz="1400" baseline="0"/>
                </a:pPr>
                <a:endParaRPr lang="ru-RU"/>
              </a:p>
            </c:txPr>
            <c:showLegendKey val="0"/>
            <c:showVal val="0"/>
            <c:showCatName val="0"/>
            <c:showSerName val="0"/>
            <c:showPercent val="1"/>
            <c:showBubbleSize val="0"/>
            <c:showLeaderLines val="1"/>
            <c:extLst>
              <c:ext xmlns:c15="http://schemas.microsoft.com/office/drawing/2012/chart" uri="{CE6537A1-D6FC-4f65-9D91-7224C49458BB}"/>
            </c:extLst>
          </c:dLbls>
          <c:cat>
            <c:strRef>
              <c:f>Лист1!$A$2:$A$5</c:f>
              <c:strCache>
                <c:ptCount val="4"/>
                <c:pt idx="0">
                  <c:v>1 группа</c:v>
                </c:pt>
                <c:pt idx="1">
                  <c:v>2 группа</c:v>
                </c:pt>
                <c:pt idx="2">
                  <c:v>3 группа</c:v>
                </c:pt>
                <c:pt idx="3">
                  <c:v>4 группа</c:v>
                </c:pt>
              </c:strCache>
            </c:strRef>
          </c:cat>
          <c:val>
            <c:numRef>
              <c:f>Лист1!$B$2:$B$5</c:f>
              <c:numCache>
                <c:formatCode>0%</c:formatCode>
                <c:ptCount val="4"/>
                <c:pt idx="0">
                  <c:v>0.19</c:v>
                </c:pt>
                <c:pt idx="1">
                  <c:v>0.37000000000000022</c:v>
                </c:pt>
                <c:pt idx="2">
                  <c:v>0.2100000000000001</c:v>
                </c:pt>
                <c:pt idx="3">
                  <c:v>0.23</c:v>
                </c:pt>
              </c:numCache>
            </c:numRef>
          </c:val>
          <c:extLst>
            <c:ext xmlns:c16="http://schemas.microsoft.com/office/drawing/2014/chart" uri="{C3380CC4-5D6E-409C-BE32-E72D297353CC}">
              <c16:uniqueId val="{00000000-6FE2-4CA8-A88B-0E61ED28E452}"/>
            </c:ext>
          </c:extLst>
        </c:ser>
        <c:dLbls>
          <c:showLegendKey val="0"/>
          <c:showVal val="0"/>
          <c:showCatName val="0"/>
          <c:showSerName val="0"/>
          <c:showPercent val="1"/>
          <c:showBubbleSize val="0"/>
          <c:showLeaderLines val="1"/>
        </c:dLbls>
        <c:firstSliceAng val="0"/>
      </c:pieChart>
    </c:plotArea>
    <c:legend>
      <c:legendPos val="r"/>
      <c:overlay val="0"/>
      <c:txPr>
        <a:bodyPr/>
        <a:lstStyle/>
        <a:p>
          <a:pPr>
            <a:defRPr sz="1600" baseline="0"/>
          </a:pPr>
          <a:endParaRPr lang="ru-RU"/>
        </a:p>
      </c:txPr>
    </c:legend>
    <c:plotVisOnly val="1"/>
    <c:dispBlanksAs val="gap"/>
    <c:showDLblsOverMax val="0"/>
  </c:chart>
  <c:txPr>
    <a:bodyPr/>
    <a:lstStyle/>
    <a:p>
      <a:pPr>
        <a:defRPr sz="1800"/>
      </a:pPr>
      <a:endParaRPr lang="ru-RU"/>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10"/>
    </mc:Choice>
    <mc:Fallback>
      <c:style val="10"/>
    </mc:Fallback>
  </mc:AlternateContent>
  <c:chart>
    <c:title>
      <c:overlay val="0"/>
      <c:spPr>
        <a:gradFill rotWithShape="1">
          <a:gsLst>
            <a:gs pos="0">
              <a:schemeClr val="accent3">
                <a:tint val="74000"/>
              </a:schemeClr>
            </a:gs>
            <a:gs pos="49000">
              <a:schemeClr val="accent3">
                <a:tint val="96000"/>
                <a:shade val="84000"/>
                <a:satMod val="110000"/>
              </a:schemeClr>
            </a:gs>
            <a:gs pos="49100">
              <a:schemeClr val="accent3">
                <a:shade val="55000"/>
                <a:satMod val="150000"/>
              </a:schemeClr>
            </a:gs>
            <a:gs pos="92000">
              <a:schemeClr val="accent3">
                <a:tint val="98000"/>
                <a:shade val="90000"/>
                <a:satMod val="128000"/>
              </a:schemeClr>
            </a:gs>
            <a:gs pos="100000">
              <a:schemeClr val="accent3">
                <a:tint val="90000"/>
                <a:shade val="97000"/>
                <a:satMod val="128000"/>
              </a:schemeClr>
            </a:gs>
          </a:gsLst>
          <a:lin ang="5400000" scaled="1"/>
        </a:gradFill>
        <a:ln>
          <a:noFill/>
        </a:ln>
        <a:effectLst>
          <a:outerShdw blurRad="39000" dist="25400" dir="5400000" rotWithShape="0">
            <a:schemeClr val="accent3">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c:spPr>
      <c:txPr>
        <a:bodyPr/>
        <a:lstStyle/>
        <a:p>
          <a:pPr>
            <a:defRPr>
              <a:solidFill>
                <a:schemeClr val="lt1"/>
              </a:solidFill>
              <a:latin typeface="Century Gothic" pitchFamily="34" charset="0"/>
              <a:ea typeface="+mn-ea"/>
              <a:cs typeface="+mn-cs"/>
            </a:defRPr>
          </a:pPr>
          <a:endParaRPr lang="ru-RU"/>
        </a:p>
      </c:txPr>
    </c:title>
    <c:autoTitleDeleted val="0"/>
    <c:plotArea>
      <c:layout/>
      <c:pieChart>
        <c:varyColors val="1"/>
        <c:ser>
          <c:idx val="0"/>
          <c:order val="0"/>
          <c:tx>
            <c:strRef>
              <c:f>Лист1!$B$1</c:f>
              <c:strCache>
                <c:ptCount val="1"/>
                <c:pt idx="0">
                  <c:v>Рок - музыка</c:v>
                </c:pt>
              </c:strCache>
            </c:strRef>
          </c:tx>
          <c:dLbls>
            <c:spPr>
              <a:noFill/>
              <a:ln>
                <a:noFill/>
              </a:ln>
              <a:effectLst/>
            </c:spPr>
            <c:txPr>
              <a:bodyPr/>
              <a:lstStyle/>
              <a:p>
                <a:pPr>
                  <a:defRPr sz="1400" baseline="0"/>
                </a:pPr>
                <a:endParaRPr lang="ru-RU"/>
              </a:p>
            </c:txPr>
            <c:showLegendKey val="0"/>
            <c:showVal val="0"/>
            <c:showCatName val="0"/>
            <c:showSerName val="0"/>
            <c:showPercent val="1"/>
            <c:showBubbleSize val="0"/>
            <c:showLeaderLines val="1"/>
            <c:extLst>
              <c:ext xmlns:c15="http://schemas.microsoft.com/office/drawing/2012/chart" uri="{CE6537A1-D6FC-4f65-9D91-7224C49458BB}"/>
            </c:extLst>
          </c:dLbls>
          <c:cat>
            <c:strRef>
              <c:f>Лист1!$A$2:$A$5</c:f>
              <c:strCache>
                <c:ptCount val="4"/>
                <c:pt idx="0">
                  <c:v>1 группа</c:v>
                </c:pt>
                <c:pt idx="1">
                  <c:v>2 группа</c:v>
                </c:pt>
                <c:pt idx="2">
                  <c:v>3 группа</c:v>
                </c:pt>
                <c:pt idx="3">
                  <c:v>4 группа</c:v>
                </c:pt>
              </c:strCache>
            </c:strRef>
          </c:cat>
          <c:val>
            <c:numRef>
              <c:f>Лист1!$B$2:$B$5</c:f>
              <c:numCache>
                <c:formatCode>0%</c:formatCode>
                <c:ptCount val="4"/>
                <c:pt idx="0">
                  <c:v>0.12000000000000002</c:v>
                </c:pt>
                <c:pt idx="1">
                  <c:v>0.32000000000000023</c:v>
                </c:pt>
                <c:pt idx="2">
                  <c:v>0.34</c:v>
                </c:pt>
                <c:pt idx="3">
                  <c:v>0.22</c:v>
                </c:pt>
              </c:numCache>
            </c:numRef>
          </c:val>
          <c:extLst>
            <c:ext xmlns:c16="http://schemas.microsoft.com/office/drawing/2014/chart" uri="{C3380CC4-5D6E-409C-BE32-E72D297353CC}">
              <c16:uniqueId val="{00000000-1AD8-42D0-9A11-A82D620BD291}"/>
            </c:ext>
          </c:extLst>
        </c:ser>
        <c:dLbls>
          <c:showLegendKey val="0"/>
          <c:showVal val="0"/>
          <c:showCatName val="0"/>
          <c:showSerName val="0"/>
          <c:showPercent val="1"/>
          <c:showBubbleSize val="0"/>
          <c:showLeaderLines val="1"/>
        </c:dLbls>
        <c:firstSliceAng val="0"/>
      </c:pieChart>
    </c:plotArea>
    <c:legend>
      <c:legendPos val="r"/>
      <c:overlay val="0"/>
      <c:txPr>
        <a:bodyPr/>
        <a:lstStyle/>
        <a:p>
          <a:pPr>
            <a:defRPr sz="1500" baseline="0"/>
          </a:pPr>
          <a:endParaRPr lang="ru-RU"/>
        </a:p>
      </c:txPr>
    </c:legend>
    <c:plotVisOnly val="1"/>
    <c:dispBlanksAs val="gap"/>
    <c:showDLblsOverMax val="0"/>
  </c:chart>
  <c:txPr>
    <a:bodyPr/>
    <a:lstStyle/>
    <a:p>
      <a:pPr>
        <a:defRPr sz="1800"/>
      </a:pPr>
      <a:endParaRPr lang="ru-RU"/>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10"/>
    </mc:Choice>
    <mc:Fallback>
      <c:style val="10"/>
    </mc:Fallback>
  </mc:AlternateContent>
  <c:chart>
    <c:title>
      <c:overlay val="0"/>
      <c:spPr>
        <a:gradFill rotWithShape="1">
          <a:gsLst>
            <a:gs pos="0">
              <a:schemeClr val="accent5">
                <a:tint val="74000"/>
              </a:schemeClr>
            </a:gs>
            <a:gs pos="49000">
              <a:schemeClr val="accent5">
                <a:tint val="96000"/>
                <a:shade val="84000"/>
                <a:satMod val="110000"/>
              </a:schemeClr>
            </a:gs>
            <a:gs pos="49100">
              <a:schemeClr val="accent5">
                <a:shade val="55000"/>
                <a:satMod val="150000"/>
              </a:schemeClr>
            </a:gs>
            <a:gs pos="92000">
              <a:schemeClr val="accent5">
                <a:tint val="98000"/>
                <a:shade val="90000"/>
                <a:satMod val="128000"/>
              </a:schemeClr>
            </a:gs>
            <a:gs pos="100000">
              <a:schemeClr val="accent5">
                <a:tint val="90000"/>
                <a:shade val="97000"/>
                <a:satMod val="128000"/>
              </a:schemeClr>
            </a:gs>
          </a:gsLst>
          <a:lin ang="5400000" scaled="1"/>
        </a:gradFill>
        <a:ln>
          <a:noFill/>
        </a:ln>
        <a:effectLst>
          <a:outerShdw blurRad="39000" dist="25400" dir="5400000" rotWithShape="0">
            <a:schemeClr val="accent5">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c:spPr>
      <c:txPr>
        <a:bodyPr/>
        <a:lstStyle/>
        <a:p>
          <a:pPr>
            <a:defRPr>
              <a:solidFill>
                <a:schemeClr val="lt1"/>
              </a:solidFill>
              <a:latin typeface="+mn-lt"/>
              <a:ea typeface="+mn-ea"/>
              <a:cs typeface="+mn-cs"/>
            </a:defRPr>
          </a:pPr>
          <a:endParaRPr lang="ru-RU"/>
        </a:p>
      </c:txPr>
    </c:title>
    <c:autoTitleDeleted val="0"/>
    <c:plotArea>
      <c:layout/>
      <c:pieChart>
        <c:varyColors val="1"/>
        <c:ser>
          <c:idx val="0"/>
          <c:order val="0"/>
          <c:tx>
            <c:strRef>
              <c:f>Лист1!$B$1</c:f>
              <c:strCache>
                <c:ptCount val="1"/>
                <c:pt idx="0">
                  <c:v>Поп-музыка</c:v>
                </c:pt>
              </c:strCache>
            </c:strRef>
          </c:tx>
          <c:dLbls>
            <c:spPr>
              <a:noFill/>
              <a:ln>
                <a:noFill/>
              </a:ln>
              <a:effectLst/>
            </c:spPr>
            <c:txPr>
              <a:bodyPr/>
              <a:lstStyle/>
              <a:p>
                <a:pPr>
                  <a:defRPr sz="1400" baseline="0"/>
                </a:pPr>
                <a:endParaRPr lang="ru-RU"/>
              </a:p>
            </c:txPr>
            <c:showLegendKey val="0"/>
            <c:showVal val="0"/>
            <c:showCatName val="0"/>
            <c:showSerName val="0"/>
            <c:showPercent val="1"/>
            <c:showBubbleSize val="0"/>
            <c:showLeaderLines val="1"/>
            <c:extLst>
              <c:ext xmlns:c15="http://schemas.microsoft.com/office/drawing/2012/chart" uri="{CE6537A1-D6FC-4f65-9D91-7224C49458BB}"/>
            </c:extLst>
          </c:dLbls>
          <c:cat>
            <c:strRef>
              <c:f>Лист1!$A$2:$A$5</c:f>
              <c:strCache>
                <c:ptCount val="4"/>
                <c:pt idx="0">
                  <c:v>1 группа</c:v>
                </c:pt>
                <c:pt idx="1">
                  <c:v>2 группа</c:v>
                </c:pt>
                <c:pt idx="2">
                  <c:v>3 группа</c:v>
                </c:pt>
                <c:pt idx="3">
                  <c:v>4 группа</c:v>
                </c:pt>
              </c:strCache>
            </c:strRef>
          </c:cat>
          <c:val>
            <c:numRef>
              <c:f>Лист1!$B$2:$B$5</c:f>
              <c:numCache>
                <c:formatCode>0%</c:formatCode>
                <c:ptCount val="4"/>
                <c:pt idx="0">
                  <c:v>0.17</c:v>
                </c:pt>
                <c:pt idx="1">
                  <c:v>0.31000000000000022</c:v>
                </c:pt>
                <c:pt idx="2">
                  <c:v>0.2</c:v>
                </c:pt>
                <c:pt idx="3">
                  <c:v>0.32000000000000023</c:v>
                </c:pt>
              </c:numCache>
            </c:numRef>
          </c:val>
          <c:extLst>
            <c:ext xmlns:c16="http://schemas.microsoft.com/office/drawing/2014/chart" uri="{C3380CC4-5D6E-409C-BE32-E72D297353CC}">
              <c16:uniqueId val="{00000000-D789-49EB-862A-FDBA3D0E1F6A}"/>
            </c:ext>
          </c:extLst>
        </c:ser>
        <c:dLbls>
          <c:showLegendKey val="0"/>
          <c:showVal val="0"/>
          <c:showCatName val="0"/>
          <c:showSerName val="0"/>
          <c:showPercent val="1"/>
          <c:showBubbleSize val="0"/>
          <c:showLeaderLines val="1"/>
        </c:dLbls>
        <c:firstSliceAng val="0"/>
      </c:pieChart>
    </c:plotArea>
    <c:legend>
      <c:legendPos val="r"/>
      <c:overlay val="0"/>
      <c:txPr>
        <a:bodyPr/>
        <a:lstStyle/>
        <a:p>
          <a:pPr>
            <a:defRPr sz="1500" baseline="0"/>
          </a:pPr>
          <a:endParaRPr lang="ru-RU"/>
        </a:p>
      </c:txPr>
    </c:legend>
    <c:plotVisOnly val="1"/>
    <c:dispBlanksAs val="gap"/>
    <c:showDLblsOverMax val="0"/>
  </c:chart>
  <c:txPr>
    <a:bodyPr/>
    <a:lstStyle/>
    <a:p>
      <a:pPr>
        <a:defRPr sz="1800"/>
      </a:pPr>
      <a:endParaRPr lang="ru-RU"/>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10"/>
    </mc:Choice>
    <mc:Fallback>
      <c:style val="10"/>
    </mc:Fallback>
  </mc:AlternateContent>
  <c:chart>
    <c:title>
      <c:overlay val="0"/>
      <c:spPr>
        <a:gradFill rotWithShape="1">
          <a:gsLst>
            <a:gs pos="0">
              <a:schemeClr val="accent6">
                <a:tint val="74000"/>
              </a:schemeClr>
            </a:gs>
            <a:gs pos="49000">
              <a:schemeClr val="accent6">
                <a:tint val="96000"/>
                <a:shade val="84000"/>
                <a:satMod val="110000"/>
              </a:schemeClr>
            </a:gs>
            <a:gs pos="49100">
              <a:schemeClr val="accent6">
                <a:shade val="55000"/>
                <a:satMod val="150000"/>
              </a:schemeClr>
            </a:gs>
            <a:gs pos="92000">
              <a:schemeClr val="accent6">
                <a:tint val="98000"/>
                <a:shade val="90000"/>
                <a:satMod val="128000"/>
              </a:schemeClr>
            </a:gs>
            <a:gs pos="100000">
              <a:schemeClr val="accent6">
                <a:tint val="90000"/>
                <a:shade val="97000"/>
                <a:satMod val="128000"/>
              </a:schemeClr>
            </a:gs>
          </a:gsLst>
          <a:lin ang="5400000" scaled="1"/>
        </a:gradFill>
        <a:ln>
          <a:noFill/>
        </a:ln>
        <a:effectLst>
          <a:outerShdw blurRad="39000" dist="25400" dir="5400000" rotWithShape="0">
            <a:schemeClr val="accent6">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c:spPr>
      <c:txPr>
        <a:bodyPr/>
        <a:lstStyle/>
        <a:p>
          <a:pPr>
            <a:defRPr>
              <a:solidFill>
                <a:schemeClr val="lt1"/>
              </a:solidFill>
              <a:latin typeface="+mn-lt"/>
              <a:ea typeface="+mn-ea"/>
              <a:cs typeface="+mn-cs"/>
            </a:defRPr>
          </a:pPr>
          <a:endParaRPr lang="ru-RU"/>
        </a:p>
      </c:txPr>
    </c:title>
    <c:autoTitleDeleted val="0"/>
    <c:plotArea>
      <c:layout/>
      <c:pieChart>
        <c:varyColors val="1"/>
        <c:ser>
          <c:idx val="0"/>
          <c:order val="0"/>
          <c:tx>
            <c:strRef>
              <c:f>Лист1!$B$1</c:f>
              <c:strCache>
                <c:ptCount val="1"/>
                <c:pt idx="0">
                  <c:v>Джаз</c:v>
                </c:pt>
              </c:strCache>
            </c:strRef>
          </c:tx>
          <c:dLbls>
            <c:spPr>
              <a:noFill/>
              <a:ln>
                <a:noFill/>
              </a:ln>
              <a:effectLst/>
            </c:spPr>
            <c:txPr>
              <a:bodyPr/>
              <a:lstStyle/>
              <a:p>
                <a:pPr>
                  <a:defRPr sz="1400" baseline="0"/>
                </a:pPr>
                <a:endParaRPr lang="ru-RU"/>
              </a:p>
            </c:txPr>
            <c:showLegendKey val="0"/>
            <c:showVal val="0"/>
            <c:showCatName val="0"/>
            <c:showSerName val="0"/>
            <c:showPercent val="1"/>
            <c:showBubbleSize val="0"/>
            <c:showLeaderLines val="1"/>
            <c:extLst>
              <c:ext xmlns:c15="http://schemas.microsoft.com/office/drawing/2012/chart" uri="{CE6537A1-D6FC-4f65-9D91-7224C49458BB}"/>
            </c:extLst>
          </c:dLbls>
          <c:cat>
            <c:strRef>
              <c:f>Лист1!$A$2:$A$5</c:f>
              <c:strCache>
                <c:ptCount val="4"/>
                <c:pt idx="0">
                  <c:v>1 группа</c:v>
                </c:pt>
                <c:pt idx="1">
                  <c:v>2 группа</c:v>
                </c:pt>
                <c:pt idx="2">
                  <c:v>3 группа</c:v>
                </c:pt>
                <c:pt idx="3">
                  <c:v>4 группа</c:v>
                </c:pt>
              </c:strCache>
            </c:strRef>
          </c:cat>
          <c:val>
            <c:numRef>
              <c:f>Лист1!$B$2:$B$5</c:f>
              <c:numCache>
                <c:formatCode>0%</c:formatCode>
                <c:ptCount val="4"/>
                <c:pt idx="0">
                  <c:v>0.2400000000000001</c:v>
                </c:pt>
                <c:pt idx="1">
                  <c:v>0.34</c:v>
                </c:pt>
                <c:pt idx="2">
                  <c:v>0.2100000000000001</c:v>
                </c:pt>
                <c:pt idx="3">
                  <c:v>0.2100000000000001</c:v>
                </c:pt>
              </c:numCache>
            </c:numRef>
          </c:val>
          <c:extLst>
            <c:ext xmlns:c16="http://schemas.microsoft.com/office/drawing/2014/chart" uri="{C3380CC4-5D6E-409C-BE32-E72D297353CC}">
              <c16:uniqueId val="{00000000-02BA-4DDF-8F93-97247C4327F0}"/>
            </c:ext>
          </c:extLst>
        </c:ser>
        <c:dLbls>
          <c:showLegendKey val="0"/>
          <c:showVal val="0"/>
          <c:showCatName val="0"/>
          <c:showSerName val="0"/>
          <c:showPercent val="1"/>
          <c:showBubbleSize val="0"/>
          <c:showLeaderLines val="1"/>
        </c:dLbls>
        <c:firstSliceAng val="0"/>
      </c:pieChart>
    </c:plotArea>
    <c:legend>
      <c:legendPos val="r"/>
      <c:overlay val="0"/>
      <c:txPr>
        <a:bodyPr/>
        <a:lstStyle/>
        <a:p>
          <a:pPr>
            <a:defRPr sz="1500" baseline="0"/>
          </a:pPr>
          <a:endParaRPr lang="ru-RU"/>
        </a:p>
      </c:txPr>
    </c:legend>
    <c:plotVisOnly val="1"/>
    <c:dispBlanksAs val="gap"/>
    <c:showDLblsOverMax val="0"/>
  </c:chart>
  <c:txPr>
    <a:bodyPr/>
    <a:lstStyle/>
    <a:p>
      <a:pPr>
        <a:defRPr sz="1800"/>
      </a:pPr>
      <a:endParaRPr lang="ru-RU"/>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10"/>
    </mc:Choice>
    <mc:Fallback>
      <c:style val="10"/>
    </mc:Fallback>
  </mc:AlternateContent>
  <c:chart>
    <c:title>
      <c:overlay val="0"/>
      <c:txPr>
        <a:bodyPr/>
        <a:lstStyle/>
        <a:p>
          <a:pPr>
            <a:defRPr sz="1400"/>
          </a:pPr>
          <a:endParaRPr lang="ru-RU"/>
        </a:p>
      </c:txPr>
    </c:title>
    <c:autoTitleDeleted val="0"/>
    <c:plotArea>
      <c:layout>
        <c:manualLayout>
          <c:layoutTarget val="inner"/>
          <c:xMode val="edge"/>
          <c:yMode val="edge"/>
          <c:x val="0.12741838975188813"/>
          <c:y val="0.1661870291422482"/>
          <c:w val="0.48336018783870593"/>
          <c:h val="0.72664270031269573"/>
        </c:manualLayout>
      </c:layout>
      <c:pieChart>
        <c:varyColors val="1"/>
        <c:ser>
          <c:idx val="0"/>
          <c:order val="0"/>
          <c:tx>
            <c:strRef>
              <c:f>Лист1!$B$1</c:f>
              <c:strCache>
                <c:ptCount val="1"/>
                <c:pt idx="0">
                  <c:v>Молодые люди (до 27 лет)</c:v>
                </c:pt>
              </c:strCache>
            </c:strRef>
          </c:tx>
          <c:dLbls>
            <c:spPr>
              <a:noFill/>
              <a:ln>
                <a:noFill/>
              </a:ln>
              <a:effectLst/>
            </c:spPr>
            <c:txPr>
              <a:bodyPr/>
              <a:lstStyle/>
              <a:p>
                <a:pPr>
                  <a:defRPr sz="1200"/>
                </a:pPr>
                <a:endParaRPr lang="ru-RU"/>
              </a:p>
            </c:txPr>
            <c:showLegendKey val="0"/>
            <c:showVal val="0"/>
            <c:showCatName val="0"/>
            <c:showSerName val="0"/>
            <c:showPercent val="1"/>
            <c:showBubbleSize val="0"/>
            <c:showLeaderLines val="1"/>
            <c:extLst>
              <c:ext xmlns:c15="http://schemas.microsoft.com/office/drawing/2012/chart" uri="{CE6537A1-D6FC-4f65-9D91-7224C49458BB}"/>
            </c:extLst>
          </c:dLbls>
          <c:cat>
            <c:strRef>
              <c:f>Лист1!$A$2:$A$6</c:f>
              <c:strCache>
                <c:ptCount val="5"/>
                <c:pt idx="0">
                  <c:v>Рок-музыка</c:v>
                </c:pt>
                <c:pt idx="1">
                  <c:v>Классика</c:v>
                </c:pt>
                <c:pt idx="2">
                  <c:v>Джаз</c:v>
                </c:pt>
                <c:pt idx="3">
                  <c:v>Народная музыка</c:v>
                </c:pt>
                <c:pt idx="4">
                  <c:v>Поп-музыка</c:v>
                </c:pt>
              </c:strCache>
            </c:strRef>
          </c:cat>
          <c:val>
            <c:numRef>
              <c:f>Лист1!$B$2:$B$6</c:f>
              <c:numCache>
                <c:formatCode>0%</c:formatCode>
                <c:ptCount val="5"/>
                <c:pt idx="0">
                  <c:v>0.31000000000000022</c:v>
                </c:pt>
                <c:pt idx="1">
                  <c:v>0.11</c:v>
                </c:pt>
                <c:pt idx="2">
                  <c:v>0.15000000000000011</c:v>
                </c:pt>
                <c:pt idx="3">
                  <c:v>0.14000000000000001</c:v>
                </c:pt>
                <c:pt idx="4">
                  <c:v>0.2900000000000002</c:v>
                </c:pt>
              </c:numCache>
            </c:numRef>
          </c:val>
          <c:extLst>
            <c:ext xmlns:c16="http://schemas.microsoft.com/office/drawing/2014/chart" uri="{C3380CC4-5D6E-409C-BE32-E72D297353CC}">
              <c16:uniqueId val="{00000000-6BAD-41D9-AA45-B465F3FDCE1E}"/>
            </c:ext>
          </c:extLst>
        </c:ser>
        <c:dLbls>
          <c:showLegendKey val="0"/>
          <c:showVal val="0"/>
          <c:showCatName val="0"/>
          <c:showSerName val="0"/>
          <c:showPercent val="1"/>
          <c:showBubbleSize val="0"/>
          <c:showLeaderLines val="1"/>
        </c:dLbls>
        <c:firstSliceAng val="0"/>
      </c:pieChart>
    </c:plotArea>
    <c:legend>
      <c:legendPos val="r"/>
      <c:overlay val="0"/>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10"/>
    </mc:Choice>
    <mc:Fallback>
      <c:style val="10"/>
    </mc:Fallback>
  </mc:AlternateContent>
  <c:chart>
    <c:title>
      <c:overlay val="0"/>
      <c:txPr>
        <a:bodyPr/>
        <a:lstStyle/>
        <a:p>
          <a:pPr>
            <a:defRPr sz="1200"/>
          </a:pPr>
          <a:endParaRPr lang="ru-RU"/>
        </a:p>
      </c:txPr>
    </c:title>
    <c:autoTitleDeleted val="0"/>
    <c:plotArea>
      <c:layout>
        <c:manualLayout>
          <c:layoutTarget val="inner"/>
          <c:xMode val="edge"/>
          <c:yMode val="edge"/>
          <c:x val="0.12741838975188824"/>
          <c:y val="0.1661870291422482"/>
          <c:w val="0.48336018783870616"/>
          <c:h val="0.72664270031269573"/>
        </c:manualLayout>
      </c:layout>
      <c:pieChart>
        <c:varyColors val="1"/>
        <c:ser>
          <c:idx val="0"/>
          <c:order val="0"/>
          <c:tx>
            <c:strRef>
              <c:f>Лист1!$B$1</c:f>
              <c:strCache>
                <c:ptCount val="1"/>
                <c:pt idx="0">
                  <c:v>Люди среднего возраста (27-60 лет)</c:v>
                </c:pt>
              </c:strCache>
            </c:strRef>
          </c:tx>
          <c:dLbls>
            <c:spPr>
              <a:noFill/>
              <a:ln>
                <a:noFill/>
              </a:ln>
              <a:effectLst/>
            </c:spPr>
            <c:txPr>
              <a:bodyPr/>
              <a:lstStyle/>
              <a:p>
                <a:pPr>
                  <a:defRPr sz="1200"/>
                </a:pPr>
                <a:endParaRPr lang="ru-RU"/>
              </a:p>
            </c:txPr>
            <c:showLegendKey val="0"/>
            <c:showVal val="0"/>
            <c:showCatName val="0"/>
            <c:showSerName val="0"/>
            <c:showPercent val="1"/>
            <c:showBubbleSize val="0"/>
            <c:showLeaderLines val="1"/>
            <c:extLst>
              <c:ext xmlns:c15="http://schemas.microsoft.com/office/drawing/2012/chart" uri="{CE6537A1-D6FC-4f65-9D91-7224C49458BB}"/>
            </c:extLst>
          </c:dLbls>
          <c:cat>
            <c:strRef>
              <c:f>Лист1!$A$2:$A$6</c:f>
              <c:strCache>
                <c:ptCount val="5"/>
                <c:pt idx="0">
                  <c:v>Рок-музыка</c:v>
                </c:pt>
                <c:pt idx="1">
                  <c:v>Классика</c:v>
                </c:pt>
                <c:pt idx="2">
                  <c:v>Джаз</c:v>
                </c:pt>
                <c:pt idx="3">
                  <c:v>Народная музыка</c:v>
                </c:pt>
                <c:pt idx="4">
                  <c:v>Поп-музыка</c:v>
                </c:pt>
              </c:strCache>
            </c:strRef>
          </c:cat>
          <c:val>
            <c:numRef>
              <c:f>Лист1!$B$2:$B$6</c:f>
              <c:numCache>
                <c:formatCode>0%</c:formatCode>
                <c:ptCount val="5"/>
                <c:pt idx="0">
                  <c:v>0.2</c:v>
                </c:pt>
                <c:pt idx="1">
                  <c:v>0.2</c:v>
                </c:pt>
                <c:pt idx="2">
                  <c:v>0.1800000000000001</c:v>
                </c:pt>
                <c:pt idx="3">
                  <c:v>0.2100000000000001</c:v>
                </c:pt>
                <c:pt idx="4">
                  <c:v>0.2100000000000001</c:v>
                </c:pt>
              </c:numCache>
            </c:numRef>
          </c:val>
          <c:extLst>
            <c:ext xmlns:c16="http://schemas.microsoft.com/office/drawing/2014/chart" uri="{C3380CC4-5D6E-409C-BE32-E72D297353CC}">
              <c16:uniqueId val="{00000000-3CF8-4F41-AEF0-0599D7E886BA}"/>
            </c:ext>
          </c:extLst>
        </c:ser>
        <c:dLbls>
          <c:showLegendKey val="0"/>
          <c:showVal val="0"/>
          <c:showCatName val="0"/>
          <c:showSerName val="0"/>
          <c:showPercent val="1"/>
          <c:showBubbleSize val="0"/>
          <c:showLeaderLines val="1"/>
        </c:dLbls>
        <c:firstSliceAng val="0"/>
      </c:pieChart>
    </c:plotArea>
    <c:legend>
      <c:legendPos val="r"/>
      <c:overlay val="0"/>
    </c:legend>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10"/>
    </mc:Choice>
    <mc:Fallback>
      <c:style val="10"/>
    </mc:Fallback>
  </mc:AlternateContent>
  <c:chart>
    <c:title>
      <c:overlay val="0"/>
      <c:txPr>
        <a:bodyPr/>
        <a:lstStyle/>
        <a:p>
          <a:pPr>
            <a:defRPr sz="1400"/>
          </a:pPr>
          <a:endParaRPr lang="ru-RU"/>
        </a:p>
      </c:txPr>
    </c:title>
    <c:autoTitleDeleted val="0"/>
    <c:plotArea>
      <c:layout>
        <c:manualLayout>
          <c:layoutTarget val="inner"/>
          <c:xMode val="edge"/>
          <c:yMode val="edge"/>
          <c:x val="0.12741838975188824"/>
          <c:y val="0.1661870291422482"/>
          <c:w val="0.48336018783870616"/>
          <c:h val="0.72664270031269573"/>
        </c:manualLayout>
      </c:layout>
      <c:pieChart>
        <c:varyColors val="1"/>
        <c:ser>
          <c:idx val="0"/>
          <c:order val="0"/>
          <c:tx>
            <c:strRef>
              <c:f>Лист1!$B$1</c:f>
              <c:strCache>
                <c:ptCount val="1"/>
                <c:pt idx="0">
                  <c:v>Пожилые люди (после 60 лет)</c:v>
                </c:pt>
              </c:strCache>
            </c:strRef>
          </c:tx>
          <c:dLbls>
            <c:spPr>
              <a:noFill/>
              <a:ln>
                <a:noFill/>
              </a:ln>
              <a:effectLst/>
            </c:spPr>
            <c:txPr>
              <a:bodyPr/>
              <a:lstStyle/>
              <a:p>
                <a:pPr>
                  <a:defRPr sz="1200"/>
                </a:pPr>
                <a:endParaRPr lang="ru-RU"/>
              </a:p>
            </c:txPr>
            <c:showLegendKey val="0"/>
            <c:showVal val="0"/>
            <c:showCatName val="0"/>
            <c:showSerName val="0"/>
            <c:showPercent val="1"/>
            <c:showBubbleSize val="0"/>
            <c:showLeaderLines val="1"/>
            <c:extLst>
              <c:ext xmlns:c15="http://schemas.microsoft.com/office/drawing/2012/chart" uri="{CE6537A1-D6FC-4f65-9D91-7224C49458BB}"/>
            </c:extLst>
          </c:dLbls>
          <c:cat>
            <c:strRef>
              <c:f>Лист1!$A$2:$A$6</c:f>
              <c:strCache>
                <c:ptCount val="5"/>
                <c:pt idx="0">
                  <c:v>Рок-музыка</c:v>
                </c:pt>
                <c:pt idx="1">
                  <c:v>Классика</c:v>
                </c:pt>
                <c:pt idx="2">
                  <c:v>Джаз</c:v>
                </c:pt>
                <c:pt idx="3">
                  <c:v>Народная музыка</c:v>
                </c:pt>
                <c:pt idx="4">
                  <c:v>Поп-музыка</c:v>
                </c:pt>
              </c:strCache>
            </c:strRef>
          </c:cat>
          <c:val>
            <c:numRef>
              <c:f>Лист1!$B$2:$B$6</c:f>
              <c:numCache>
                <c:formatCode>0%</c:formatCode>
                <c:ptCount val="5"/>
                <c:pt idx="0">
                  <c:v>0.13</c:v>
                </c:pt>
                <c:pt idx="1">
                  <c:v>0.25</c:v>
                </c:pt>
                <c:pt idx="2">
                  <c:v>0.2</c:v>
                </c:pt>
                <c:pt idx="3">
                  <c:v>0.2400000000000001</c:v>
                </c:pt>
                <c:pt idx="4">
                  <c:v>0.1800000000000001</c:v>
                </c:pt>
              </c:numCache>
            </c:numRef>
          </c:val>
          <c:extLst>
            <c:ext xmlns:c16="http://schemas.microsoft.com/office/drawing/2014/chart" uri="{C3380CC4-5D6E-409C-BE32-E72D297353CC}">
              <c16:uniqueId val="{00000000-A1A7-470E-A2A2-FFCEE12251D2}"/>
            </c:ext>
          </c:extLst>
        </c:ser>
        <c:dLbls>
          <c:showLegendKey val="0"/>
          <c:showVal val="0"/>
          <c:showCatName val="0"/>
          <c:showSerName val="0"/>
          <c:showPercent val="1"/>
          <c:showBubbleSize val="0"/>
          <c:showLeaderLines val="1"/>
        </c:dLbls>
        <c:firstSliceAng val="0"/>
      </c:pieChart>
    </c:plotArea>
    <c:legend>
      <c:legendPos val="r"/>
      <c:overlay val="0"/>
    </c:legend>
    <c:plotVisOnly val="1"/>
    <c:dispBlanksAs val="gap"/>
    <c:showDLblsOverMax val="0"/>
  </c:chart>
  <c:externalData r:id="rId1">
    <c:autoUpdate val="0"/>
  </c:externalData>
</c:chartSpace>
</file>

<file path=ppt/diagrams/_rels/data1.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hyperlink" Target="&#1052;&#1091;&#1079;&#1099;&#1082;&#1072;/&#1056;&#1086;&#1082;-&#1084;&#1091;&#1079;&#1099;&#1082;&#1072;" TargetMode="External"/><Relationship Id="rId7" Type="http://schemas.openxmlformats.org/officeDocument/2006/relationships/image" Target="../media/image20.jpeg"/><Relationship Id="rId2" Type="http://schemas.openxmlformats.org/officeDocument/2006/relationships/hyperlink" Target="&#1052;&#1091;&#1079;&#1099;&#1082;&#1072;/&#1055;&#1086;&#1087;-&#1084;&#1091;&#1079;&#1099;&#1082;&#1072;" TargetMode="External"/><Relationship Id="rId1" Type="http://schemas.openxmlformats.org/officeDocument/2006/relationships/hyperlink" Target="&#1052;&#1091;&#1079;&#1099;&#1082;&#1072;/&#1050;&#1083;&#1072;&#1089;&#1089;&#1080;&#1095;&#1077;&#1089;&#1082;&#1072;&#1103;%20&#1084;&#1091;&#1079;&#1099;&#1082;&#1072;" TargetMode="External"/><Relationship Id="rId6" Type="http://schemas.openxmlformats.org/officeDocument/2006/relationships/image" Target="../media/image19.jpeg"/><Relationship Id="rId5" Type="http://schemas.openxmlformats.org/officeDocument/2006/relationships/hyperlink" Target="&#1052;&#1091;&#1079;&#1099;&#1082;&#1072;/&#1044;&#1078;&#1072;&#1079;" TargetMode="External"/><Relationship Id="rId10" Type="http://schemas.openxmlformats.org/officeDocument/2006/relationships/image" Target="../media/image23.jpeg"/><Relationship Id="rId4" Type="http://schemas.openxmlformats.org/officeDocument/2006/relationships/hyperlink" Target="&#1052;&#1091;&#1079;&#1099;&#1082;&#1072;/&#1053;&#1072;&#1088;&#1086;&#1076;&#1085;&#1072;&#1103;%20&#1084;&#1091;&#1079;&#1099;&#1082;&#1072;" TargetMode="External"/><Relationship Id="rId9" Type="http://schemas.openxmlformats.org/officeDocument/2006/relationships/image" Target="../media/image22.jpeg"/></Relationships>
</file>

<file path=ppt/diagrams/_rels/drawing1.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hyperlink" Target="&#1052;&#1091;&#1079;&#1099;&#1082;&#1072;/&#1053;&#1072;&#1088;&#1086;&#1076;&#1085;&#1072;&#1103;%20&#1084;&#1091;&#1079;&#1099;&#1082;&#1072;" TargetMode="External"/><Relationship Id="rId7" Type="http://schemas.openxmlformats.org/officeDocument/2006/relationships/hyperlink" Target="&#1052;&#1091;&#1079;&#1099;&#1082;&#1072;/&#1055;&#1086;&#1087;-&#1084;&#1091;&#1079;&#1099;&#1082;&#1072;" TargetMode="External"/><Relationship Id="rId2" Type="http://schemas.openxmlformats.org/officeDocument/2006/relationships/image" Target="../media/image19.jpeg"/><Relationship Id="rId1" Type="http://schemas.openxmlformats.org/officeDocument/2006/relationships/hyperlink" Target="&#1052;&#1091;&#1079;&#1099;&#1082;&#1072;/&#1050;&#1083;&#1072;&#1089;&#1089;&#1080;&#1095;&#1077;&#1089;&#1082;&#1072;&#1103;%20&#1084;&#1091;&#1079;&#1099;&#1082;&#1072;" TargetMode="External"/><Relationship Id="rId6" Type="http://schemas.openxmlformats.org/officeDocument/2006/relationships/image" Target="../media/image21.jpeg"/><Relationship Id="rId5" Type="http://schemas.openxmlformats.org/officeDocument/2006/relationships/hyperlink" Target="&#1052;&#1091;&#1079;&#1099;&#1082;&#1072;/&#1056;&#1086;&#1082;-&#1084;&#1091;&#1079;&#1099;&#1082;&#1072;" TargetMode="External"/><Relationship Id="rId10" Type="http://schemas.openxmlformats.org/officeDocument/2006/relationships/image" Target="../media/image23.jpeg"/><Relationship Id="rId4" Type="http://schemas.openxmlformats.org/officeDocument/2006/relationships/image" Target="../media/image20.jpeg"/><Relationship Id="rId9" Type="http://schemas.openxmlformats.org/officeDocument/2006/relationships/hyperlink" Target="&#1052;&#1091;&#1079;&#1099;&#1082;&#1072;/&#1044;&#1078;&#1072;&#1079;" TargetMode="Externa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D679E1-2792-4018-9F1C-EAD6251839D8}" type="doc">
      <dgm:prSet loTypeId="urn:microsoft.com/office/officeart/2005/8/layout/vList4" loCatId="list" qsTypeId="urn:microsoft.com/office/officeart/2005/8/quickstyle/simple5" qsCatId="simple" csTypeId="urn:microsoft.com/office/officeart/2005/8/colors/colorful2" csCatId="colorful" phldr="1"/>
      <dgm:spPr/>
    </dgm:pt>
    <dgm:pt modelId="{0729C562-BBF7-44E3-BB3B-484DC00564E0}">
      <dgm:prSet phldrT="[Текст]" custT="1"/>
      <dgm:spPr/>
      <dgm:t>
        <a:bodyPr/>
        <a:lstStyle/>
        <a:p>
          <a:pPr algn="l"/>
          <a:r>
            <a:rPr lang="ru-RU" sz="2000" dirty="0">
              <a:hlinkClick xmlns:r="http://schemas.openxmlformats.org/officeDocument/2006/relationships" r:id="rId1" action="ppaction://hlinkfile"/>
            </a:rPr>
            <a:t>Классика</a:t>
          </a:r>
          <a:endParaRPr lang="ru-RU" sz="2000" dirty="0"/>
        </a:p>
      </dgm:t>
    </dgm:pt>
    <dgm:pt modelId="{F03B50F3-1FEE-4BC6-A5C9-D1DA52CED978}" type="parTrans" cxnId="{C7C6108E-93BF-49F1-9127-904341C5B238}">
      <dgm:prSet/>
      <dgm:spPr/>
      <dgm:t>
        <a:bodyPr/>
        <a:lstStyle/>
        <a:p>
          <a:endParaRPr lang="ru-RU"/>
        </a:p>
      </dgm:t>
    </dgm:pt>
    <dgm:pt modelId="{FBE40AF6-AAFD-428A-AB5D-C88C800477C0}" type="sibTrans" cxnId="{C7C6108E-93BF-49F1-9127-904341C5B238}">
      <dgm:prSet/>
      <dgm:spPr/>
      <dgm:t>
        <a:bodyPr/>
        <a:lstStyle/>
        <a:p>
          <a:endParaRPr lang="ru-RU"/>
        </a:p>
      </dgm:t>
    </dgm:pt>
    <dgm:pt modelId="{A2B72707-9AFA-4233-BBC7-5508F14A6750}">
      <dgm:prSet phldrT="[Текст]"/>
      <dgm:spPr/>
      <dgm:t>
        <a:bodyPr/>
        <a:lstStyle/>
        <a:p>
          <a:r>
            <a:rPr lang="ru-RU" dirty="0">
              <a:hlinkClick xmlns:r="http://schemas.openxmlformats.org/officeDocument/2006/relationships" r:id="rId2" action="ppaction://hlinkfile"/>
            </a:rPr>
            <a:t>Поп-музыка</a:t>
          </a:r>
          <a:endParaRPr lang="ru-RU" dirty="0"/>
        </a:p>
      </dgm:t>
    </dgm:pt>
    <dgm:pt modelId="{62B5DA1E-FFAC-42E9-B0C7-5E6A71414DEE}" type="parTrans" cxnId="{C5B3D252-DDC5-4499-A126-BC7721A36BA3}">
      <dgm:prSet/>
      <dgm:spPr/>
      <dgm:t>
        <a:bodyPr/>
        <a:lstStyle/>
        <a:p>
          <a:endParaRPr lang="ru-RU"/>
        </a:p>
      </dgm:t>
    </dgm:pt>
    <dgm:pt modelId="{17946658-5685-4D43-B687-6C8E3D3B7F3C}" type="sibTrans" cxnId="{C5B3D252-DDC5-4499-A126-BC7721A36BA3}">
      <dgm:prSet/>
      <dgm:spPr/>
      <dgm:t>
        <a:bodyPr/>
        <a:lstStyle/>
        <a:p>
          <a:endParaRPr lang="ru-RU"/>
        </a:p>
      </dgm:t>
    </dgm:pt>
    <dgm:pt modelId="{2B0EC83C-61E5-42BE-BC74-D2C89F7F9A48}">
      <dgm:prSet/>
      <dgm:spPr/>
      <dgm:t>
        <a:bodyPr/>
        <a:lstStyle/>
        <a:p>
          <a:r>
            <a:rPr lang="ru-RU" sz="2300" dirty="0">
              <a:hlinkClick xmlns:r="http://schemas.openxmlformats.org/officeDocument/2006/relationships" r:id="rId3" action="ppaction://hlinkfile"/>
            </a:rPr>
            <a:t>Рок-музыка</a:t>
          </a:r>
          <a:endParaRPr lang="ru-RU" sz="2300" dirty="0"/>
        </a:p>
      </dgm:t>
    </dgm:pt>
    <dgm:pt modelId="{C58B4626-46CA-4733-815B-A4EC890C3C37}" type="parTrans" cxnId="{F09D0E68-D0B9-4B92-9779-970E7FC15F98}">
      <dgm:prSet/>
      <dgm:spPr/>
      <dgm:t>
        <a:bodyPr/>
        <a:lstStyle/>
        <a:p>
          <a:endParaRPr lang="ru-RU"/>
        </a:p>
      </dgm:t>
    </dgm:pt>
    <dgm:pt modelId="{96B4FBB7-0A0F-4D54-BEC4-F9926133C846}" type="sibTrans" cxnId="{F09D0E68-D0B9-4B92-9779-970E7FC15F98}">
      <dgm:prSet/>
      <dgm:spPr/>
      <dgm:t>
        <a:bodyPr/>
        <a:lstStyle/>
        <a:p>
          <a:endParaRPr lang="ru-RU"/>
        </a:p>
      </dgm:t>
    </dgm:pt>
    <dgm:pt modelId="{7096EE70-2B96-4376-94F4-F04896D6FC1F}">
      <dgm:prSet/>
      <dgm:spPr/>
      <dgm:t>
        <a:bodyPr/>
        <a:lstStyle/>
        <a:p>
          <a:r>
            <a:rPr lang="ru-RU" sz="2400" dirty="0">
              <a:hlinkClick xmlns:r="http://schemas.openxmlformats.org/officeDocument/2006/relationships" r:id="rId4" action="ppaction://hlinkfile"/>
            </a:rPr>
            <a:t>Народная музыка</a:t>
          </a:r>
          <a:endParaRPr lang="ru-RU" sz="2400" dirty="0"/>
        </a:p>
      </dgm:t>
    </dgm:pt>
    <dgm:pt modelId="{03833C5B-A30B-4C91-99DD-29BE2C4C8BA7}" type="parTrans" cxnId="{44EA8574-D4A1-4D2B-BAC4-B30EDFECC04A}">
      <dgm:prSet/>
      <dgm:spPr/>
      <dgm:t>
        <a:bodyPr/>
        <a:lstStyle/>
        <a:p>
          <a:endParaRPr lang="ru-RU"/>
        </a:p>
      </dgm:t>
    </dgm:pt>
    <dgm:pt modelId="{F4B68C95-BD2A-49B2-933F-CCA8C4277669}" type="sibTrans" cxnId="{44EA8574-D4A1-4D2B-BAC4-B30EDFECC04A}">
      <dgm:prSet/>
      <dgm:spPr/>
      <dgm:t>
        <a:bodyPr/>
        <a:lstStyle/>
        <a:p>
          <a:endParaRPr lang="ru-RU"/>
        </a:p>
      </dgm:t>
    </dgm:pt>
    <dgm:pt modelId="{9D323B43-D5E4-4043-B4F0-D6B30156AFEA}">
      <dgm:prSet custT="1"/>
      <dgm:spPr/>
      <dgm:t>
        <a:bodyPr/>
        <a:lstStyle/>
        <a:p>
          <a:pPr algn="l"/>
          <a:r>
            <a:rPr lang="ru-RU" sz="1800" dirty="0"/>
            <a:t>Моцарт, Бетховен, Чайковский, Глинка, </a:t>
          </a:r>
          <a:r>
            <a:rPr lang="ru-RU" sz="1800" dirty="0" err="1"/>
            <a:t>Пуччини</a:t>
          </a:r>
          <a:r>
            <a:rPr lang="ru-RU" sz="1800" dirty="0"/>
            <a:t>, Россини, Мусоргский, </a:t>
          </a:r>
          <a:r>
            <a:rPr lang="ru-RU" sz="1800" dirty="0" err="1"/>
            <a:t>Вивальди</a:t>
          </a:r>
          <a:r>
            <a:rPr lang="ru-RU" sz="1800" dirty="0"/>
            <a:t>, Шопен, Бах, Шуберт и др.</a:t>
          </a:r>
        </a:p>
      </dgm:t>
    </dgm:pt>
    <dgm:pt modelId="{34A6331A-B6AE-4D53-B7DB-BD9E6908BD91}" type="parTrans" cxnId="{A5DF3FB0-DC0D-4AB7-BEF8-7438D8D80679}">
      <dgm:prSet/>
      <dgm:spPr/>
      <dgm:t>
        <a:bodyPr/>
        <a:lstStyle/>
        <a:p>
          <a:endParaRPr lang="ru-RU"/>
        </a:p>
      </dgm:t>
    </dgm:pt>
    <dgm:pt modelId="{E6B1D327-203D-4413-B85C-0A1A4936FC72}" type="sibTrans" cxnId="{A5DF3FB0-DC0D-4AB7-BEF8-7438D8D80679}">
      <dgm:prSet/>
      <dgm:spPr/>
      <dgm:t>
        <a:bodyPr/>
        <a:lstStyle/>
        <a:p>
          <a:endParaRPr lang="ru-RU"/>
        </a:p>
      </dgm:t>
    </dgm:pt>
    <dgm:pt modelId="{114CB9B9-A678-48AC-A09E-279050AC6C40}">
      <dgm:prSet custT="1"/>
      <dgm:spPr/>
      <dgm:t>
        <a:bodyPr/>
        <a:lstStyle/>
        <a:p>
          <a:pPr algn="l"/>
          <a:r>
            <a:rPr lang="ru-RU" sz="1600" dirty="0"/>
            <a:t>Хор имени Пятницкого, ансамбль «</a:t>
          </a:r>
          <a:r>
            <a:rPr lang="ru-RU" sz="1600" dirty="0" err="1"/>
            <a:t>Карагот</a:t>
          </a:r>
          <a:r>
            <a:rPr lang="ru-RU" sz="1600" dirty="0"/>
            <a:t>», Кубанский ансамбль песни и пляски и др.</a:t>
          </a:r>
        </a:p>
      </dgm:t>
    </dgm:pt>
    <dgm:pt modelId="{1D1AFDC7-4F31-4F77-96FF-975E87A7DDE6}" type="parTrans" cxnId="{77129B05-DBD8-4397-A23F-F850219C41B0}">
      <dgm:prSet/>
      <dgm:spPr/>
      <dgm:t>
        <a:bodyPr/>
        <a:lstStyle/>
        <a:p>
          <a:endParaRPr lang="ru-RU"/>
        </a:p>
      </dgm:t>
    </dgm:pt>
    <dgm:pt modelId="{52D26F01-5D4F-48EE-81CB-0FBB6C70271D}" type="sibTrans" cxnId="{77129B05-DBD8-4397-A23F-F850219C41B0}">
      <dgm:prSet/>
      <dgm:spPr/>
      <dgm:t>
        <a:bodyPr/>
        <a:lstStyle/>
        <a:p>
          <a:endParaRPr lang="ru-RU"/>
        </a:p>
      </dgm:t>
    </dgm:pt>
    <dgm:pt modelId="{77E9AADE-16D1-448A-A931-58C7F29EC8C6}">
      <dgm:prSet custT="1"/>
      <dgm:spPr/>
      <dgm:t>
        <a:bodyPr/>
        <a:lstStyle/>
        <a:p>
          <a:pPr algn="l"/>
          <a:r>
            <a:rPr lang="ru-RU" sz="1600" dirty="0"/>
            <a:t>«</a:t>
          </a:r>
          <a:r>
            <a:rPr lang="en-US" sz="1600" dirty="0"/>
            <a:t>The Beatles</a:t>
          </a:r>
          <a:r>
            <a:rPr lang="ru-RU" sz="1600" dirty="0"/>
            <a:t>»</a:t>
          </a:r>
          <a:r>
            <a:rPr lang="en-US" sz="1600" dirty="0"/>
            <a:t>, </a:t>
          </a:r>
          <a:r>
            <a:rPr lang="ru-RU" sz="1600" dirty="0"/>
            <a:t>«Кино», «</a:t>
          </a:r>
          <a:r>
            <a:rPr lang="en-US" sz="1600" dirty="0"/>
            <a:t>Deep Purple</a:t>
          </a:r>
          <a:r>
            <a:rPr lang="ru-RU" sz="1600" dirty="0"/>
            <a:t>», «Алиса», «</a:t>
          </a:r>
          <a:r>
            <a:rPr lang="en-US" sz="1600" dirty="0" err="1"/>
            <a:t>Linkin</a:t>
          </a:r>
          <a:r>
            <a:rPr lang="en-US" sz="1600" dirty="0"/>
            <a:t> Park</a:t>
          </a:r>
          <a:r>
            <a:rPr lang="ru-RU" sz="1600" dirty="0"/>
            <a:t>»,</a:t>
          </a:r>
          <a:r>
            <a:rPr lang="en-US" sz="1600" dirty="0"/>
            <a:t> </a:t>
          </a:r>
          <a:r>
            <a:rPr lang="ru-RU" sz="1600" dirty="0"/>
            <a:t>«</a:t>
          </a:r>
          <a:r>
            <a:rPr lang="en-US" sz="1600" dirty="0"/>
            <a:t>Fall Out Boy</a:t>
          </a:r>
          <a:r>
            <a:rPr lang="ru-RU" sz="1600" dirty="0"/>
            <a:t>»</a:t>
          </a:r>
          <a:r>
            <a:rPr lang="en-US" sz="1600" dirty="0"/>
            <a:t>, </a:t>
          </a:r>
          <a:r>
            <a:rPr lang="ru-RU" sz="1600" dirty="0"/>
            <a:t>«</a:t>
          </a:r>
          <a:r>
            <a:rPr lang="en-US" sz="1600" dirty="0" err="1"/>
            <a:t>Rammstein</a:t>
          </a:r>
          <a:r>
            <a:rPr lang="ru-RU" sz="1600" dirty="0"/>
            <a:t>»</a:t>
          </a:r>
          <a:r>
            <a:rPr lang="en-US" sz="1600" dirty="0"/>
            <a:t> </a:t>
          </a:r>
          <a:r>
            <a:rPr lang="ru-RU" sz="1600" dirty="0"/>
            <a:t>и др.</a:t>
          </a:r>
        </a:p>
      </dgm:t>
    </dgm:pt>
    <dgm:pt modelId="{AB1807C3-22ED-440A-B260-F87FCECB268E}" type="parTrans" cxnId="{9993D43F-F757-47A3-9F35-B11F685E41F7}">
      <dgm:prSet/>
      <dgm:spPr/>
      <dgm:t>
        <a:bodyPr/>
        <a:lstStyle/>
        <a:p>
          <a:endParaRPr lang="ru-RU"/>
        </a:p>
      </dgm:t>
    </dgm:pt>
    <dgm:pt modelId="{319ACAC4-DD40-4641-81E6-90605950C08A}" type="sibTrans" cxnId="{9993D43F-F757-47A3-9F35-B11F685E41F7}">
      <dgm:prSet/>
      <dgm:spPr/>
      <dgm:t>
        <a:bodyPr/>
        <a:lstStyle/>
        <a:p>
          <a:endParaRPr lang="ru-RU"/>
        </a:p>
      </dgm:t>
    </dgm:pt>
    <dgm:pt modelId="{FA132DA5-781E-4945-8488-7F0D70B07190}">
      <dgm:prSet/>
      <dgm:spPr/>
      <dgm:t>
        <a:bodyPr/>
        <a:lstStyle/>
        <a:p>
          <a:r>
            <a:rPr lang="ru-RU" dirty="0"/>
            <a:t>Дима Билан, Бритни Спирс, Мадонна, Майкл Джексон, Мак</a:t>
          </a:r>
          <a:r>
            <a:rPr lang="en-US" dirty="0"/>
            <a:t>S</a:t>
          </a:r>
          <a:r>
            <a:rPr lang="ru-RU" dirty="0"/>
            <a:t>им, </a:t>
          </a:r>
          <a:r>
            <a:rPr lang="ru-RU" dirty="0" err="1"/>
            <a:t>Джастин</a:t>
          </a:r>
          <a:r>
            <a:rPr lang="ru-RU" dirty="0"/>
            <a:t> </a:t>
          </a:r>
          <a:r>
            <a:rPr lang="ru-RU" dirty="0" err="1"/>
            <a:t>Тимберлейк</a:t>
          </a:r>
          <a:r>
            <a:rPr lang="ru-RU" dirty="0"/>
            <a:t> и др. </a:t>
          </a:r>
        </a:p>
      </dgm:t>
    </dgm:pt>
    <dgm:pt modelId="{F67BD432-D500-40CD-919B-0F41CB4A5F75}" type="parTrans" cxnId="{FE9DC776-46CF-4A34-BBCC-5CE8591D2C33}">
      <dgm:prSet/>
      <dgm:spPr/>
      <dgm:t>
        <a:bodyPr/>
        <a:lstStyle/>
        <a:p>
          <a:endParaRPr lang="ru-RU"/>
        </a:p>
      </dgm:t>
    </dgm:pt>
    <dgm:pt modelId="{25F37553-213F-47B2-8143-BAD6570C0596}" type="sibTrans" cxnId="{FE9DC776-46CF-4A34-BBCC-5CE8591D2C33}">
      <dgm:prSet/>
      <dgm:spPr/>
      <dgm:t>
        <a:bodyPr/>
        <a:lstStyle/>
        <a:p>
          <a:endParaRPr lang="ru-RU"/>
        </a:p>
      </dgm:t>
    </dgm:pt>
    <dgm:pt modelId="{9B0DC31E-347E-4A57-BDD4-8608D06EDC86}">
      <dgm:prSet/>
      <dgm:spPr/>
      <dgm:t>
        <a:bodyPr/>
        <a:lstStyle/>
        <a:p>
          <a:r>
            <a:rPr lang="ru-RU" dirty="0">
              <a:hlinkClick xmlns:r="http://schemas.openxmlformats.org/officeDocument/2006/relationships" r:id="rId5" action="ppaction://hlinkfile"/>
            </a:rPr>
            <a:t>Джаз</a:t>
          </a:r>
          <a:endParaRPr lang="ru-RU" dirty="0"/>
        </a:p>
      </dgm:t>
    </dgm:pt>
    <dgm:pt modelId="{2A698EA2-47CB-41A9-8F70-C62C559D96E3}" type="parTrans" cxnId="{5F043DA4-1F33-4B6F-8DBE-A240140008C0}">
      <dgm:prSet/>
      <dgm:spPr/>
      <dgm:t>
        <a:bodyPr/>
        <a:lstStyle/>
        <a:p>
          <a:endParaRPr lang="ru-RU"/>
        </a:p>
      </dgm:t>
    </dgm:pt>
    <dgm:pt modelId="{1CF686CC-C3E1-4244-8151-B2850AABC069}" type="sibTrans" cxnId="{5F043DA4-1F33-4B6F-8DBE-A240140008C0}">
      <dgm:prSet/>
      <dgm:spPr/>
      <dgm:t>
        <a:bodyPr/>
        <a:lstStyle/>
        <a:p>
          <a:endParaRPr lang="ru-RU"/>
        </a:p>
      </dgm:t>
    </dgm:pt>
    <dgm:pt modelId="{386CE6E1-3B9C-42BC-8906-724622B8C812}">
      <dgm:prSet/>
      <dgm:spPr/>
      <dgm:t>
        <a:bodyPr/>
        <a:lstStyle/>
        <a:p>
          <a:r>
            <a:rPr lang="ru-RU" dirty="0"/>
            <a:t>Луи </a:t>
          </a:r>
          <a:r>
            <a:rPr lang="ru-RU" dirty="0" err="1"/>
            <a:t>Армстронг</a:t>
          </a:r>
          <a:r>
            <a:rPr lang="ru-RU" dirty="0"/>
            <a:t>, Олег Лундстрем, Элла Фицджеральд, </a:t>
          </a:r>
          <a:r>
            <a:rPr lang="en-US" dirty="0"/>
            <a:t>Gnarls Barkley </a:t>
          </a:r>
          <a:r>
            <a:rPr lang="ru-RU" dirty="0"/>
            <a:t>и др.</a:t>
          </a:r>
        </a:p>
      </dgm:t>
    </dgm:pt>
    <dgm:pt modelId="{F974FEAE-85A7-436B-93B7-47E30253C218}" type="parTrans" cxnId="{7AF93AA5-FBE2-4265-9A3B-5413F1404270}">
      <dgm:prSet/>
      <dgm:spPr/>
      <dgm:t>
        <a:bodyPr/>
        <a:lstStyle/>
        <a:p>
          <a:endParaRPr lang="ru-RU"/>
        </a:p>
      </dgm:t>
    </dgm:pt>
    <dgm:pt modelId="{986A7E14-B51B-4EE6-A090-494F81831644}" type="sibTrans" cxnId="{7AF93AA5-FBE2-4265-9A3B-5413F1404270}">
      <dgm:prSet/>
      <dgm:spPr/>
      <dgm:t>
        <a:bodyPr/>
        <a:lstStyle/>
        <a:p>
          <a:endParaRPr lang="ru-RU"/>
        </a:p>
      </dgm:t>
    </dgm:pt>
    <dgm:pt modelId="{CE7BB0BA-6061-4273-AFB3-61FA0AFE74B4}" type="pres">
      <dgm:prSet presAssocID="{62D679E1-2792-4018-9F1C-EAD6251839D8}" presName="linear" presStyleCnt="0">
        <dgm:presLayoutVars>
          <dgm:dir/>
          <dgm:resizeHandles val="exact"/>
        </dgm:presLayoutVars>
      </dgm:prSet>
      <dgm:spPr/>
    </dgm:pt>
    <dgm:pt modelId="{09D679DF-4E3C-46BA-BF0D-78D79D3C5FBC}" type="pres">
      <dgm:prSet presAssocID="{0729C562-BBF7-44E3-BB3B-484DC00564E0}" presName="comp" presStyleCnt="0"/>
      <dgm:spPr/>
    </dgm:pt>
    <dgm:pt modelId="{C0102C98-C78E-4F1F-878A-8CAE1CC13E9A}" type="pres">
      <dgm:prSet presAssocID="{0729C562-BBF7-44E3-BB3B-484DC00564E0}" presName="box" presStyleLbl="node1" presStyleIdx="0" presStyleCnt="5"/>
      <dgm:spPr/>
    </dgm:pt>
    <dgm:pt modelId="{9B9F037E-B662-42E8-AEBC-BC9CB6F5A92D}" type="pres">
      <dgm:prSet presAssocID="{0729C562-BBF7-44E3-BB3B-484DC00564E0}" presName="img" presStyleLbl="fgImgPlace1" presStyleIdx="0" presStyleCnt="5" custScaleX="95115"/>
      <dgm:spPr>
        <a:blipFill rotWithShape="0">
          <a:blip xmlns:r="http://schemas.openxmlformats.org/officeDocument/2006/relationships" r:embed="rId6"/>
          <a:stretch>
            <a:fillRect/>
          </a:stretch>
        </a:blipFill>
      </dgm:spPr>
    </dgm:pt>
    <dgm:pt modelId="{425F1C5B-8BD7-45B0-8DF0-E977AEA3B8DE}" type="pres">
      <dgm:prSet presAssocID="{0729C562-BBF7-44E3-BB3B-484DC00564E0}" presName="text" presStyleLbl="node1" presStyleIdx="0" presStyleCnt="5">
        <dgm:presLayoutVars>
          <dgm:bulletEnabled val="1"/>
        </dgm:presLayoutVars>
      </dgm:prSet>
      <dgm:spPr/>
    </dgm:pt>
    <dgm:pt modelId="{BEA0B941-6C2C-42DF-ACC8-D1E9776D81A7}" type="pres">
      <dgm:prSet presAssocID="{FBE40AF6-AAFD-428A-AB5D-C88C800477C0}" presName="spacer" presStyleCnt="0"/>
      <dgm:spPr/>
    </dgm:pt>
    <dgm:pt modelId="{982AADFE-8B69-49E6-8180-8C8AB0CC363B}" type="pres">
      <dgm:prSet presAssocID="{7096EE70-2B96-4376-94F4-F04896D6FC1F}" presName="comp" presStyleCnt="0"/>
      <dgm:spPr/>
    </dgm:pt>
    <dgm:pt modelId="{F9DF4CDD-D026-43EF-BF62-4C6202F62731}" type="pres">
      <dgm:prSet presAssocID="{7096EE70-2B96-4376-94F4-F04896D6FC1F}" presName="box" presStyleLbl="node1" presStyleIdx="1" presStyleCnt="5"/>
      <dgm:spPr/>
    </dgm:pt>
    <dgm:pt modelId="{B5B0107A-51B1-4D3F-9CCB-150F0320E142}" type="pres">
      <dgm:prSet presAssocID="{7096EE70-2B96-4376-94F4-F04896D6FC1F}" presName="img" presStyleLbl="fgImgPlace1" presStyleIdx="1" presStyleCnt="5" custScaleX="95115"/>
      <dgm:spPr>
        <a:blipFill rotWithShape="0">
          <a:blip xmlns:r="http://schemas.openxmlformats.org/officeDocument/2006/relationships" r:embed="rId7"/>
          <a:stretch>
            <a:fillRect/>
          </a:stretch>
        </a:blipFill>
      </dgm:spPr>
    </dgm:pt>
    <dgm:pt modelId="{02CE67BA-CAF4-439E-A405-379FA3197B5A}" type="pres">
      <dgm:prSet presAssocID="{7096EE70-2B96-4376-94F4-F04896D6FC1F}" presName="text" presStyleLbl="node1" presStyleIdx="1" presStyleCnt="5">
        <dgm:presLayoutVars>
          <dgm:bulletEnabled val="1"/>
        </dgm:presLayoutVars>
      </dgm:prSet>
      <dgm:spPr/>
    </dgm:pt>
    <dgm:pt modelId="{DD1C9711-C738-4898-A5B2-4B330C4E5C5B}" type="pres">
      <dgm:prSet presAssocID="{F4B68C95-BD2A-49B2-933F-CCA8C4277669}" presName="spacer" presStyleCnt="0"/>
      <dgm:spPr/>
    </dgm:pt>
    <dgm:pt modelId="{B4900845-F17B-4A21-B16D-86FD8045E886}" type="pres">
      <dgm:prSet presAssocID="{2B0EC83C-61E5-42BE-BC74-D2C89F7F9A48}" presName="comp" presStyleCnt="0"/>
      <dgm:spPr/>
    </dgm:pt>
    <dgm:pt modelId="{F9ED7FEC-8B03-4EB5-9493-C0FF852BE566}" type="pres">
      <dgm:prSet presAssocID="{2B0EC83C-61E5-42BE-BC74-D2C89F7F9A48}" presName="box" presStyleLbl="node1" presStyleIdx="2" presStyleCnt="5"/>
      <dgm:spPr/>
    </dgm:pt>
    <dgm:pt modelId="{6C90EBA9-BA9C-40A4-8D2E-34F8A702305F}" type="pres">
      <dgm:prSet presAssocID="{2B0EC83C-61E5-42BE-BC74-D2C89F7F9A48}" presName="img" presStyleLbl="fgImgPlace1" presStyleIdx="2" presStyleCnt="5" custScaleX="95138"/>
      <dgm:spPr>
        <a:blipFill rotWithShape="0">
          <a:blip xmlns:r="http://schemas.openxmlformats.org/officeDocument/2006/relationships" r:embed="rId8"/>
          <a:stretch>
            <a:fillRect/>
          </a:stretch>
        </a:blipFill>
      </dgm:spPr>
    </dgm:pt>
    <dgm:pt modelId="{09FC00CA-886E-40C1-9AC9-D898A23CBFE1}" type="pres">
      <dgm:prSet presAssocID="{2B0EC83C-61E5-42BE-BC74-D2C89F7F9A48}" presName="text" presStyleLbl="node1" presStyleIdx="2" presStyleCnt="5">
        <dgm:presLayoutVars>
          <dgm:bulletEnabled val="1"/>
        </dgm:presLayoutVars>
      </dgm:prSet>
      <dgm:spPr/>
    </dgm:pt>
    <dgm:pt modelId="{AA7F84CA-0534-4002-BB37-0566D0885A28}" type="pres">
      <dgm:prSet presAssocID="{96B4FBB7-0A0F-4D54-BEC4-F9926133C846}" presName="spacer" presStyleCnt="0"/>
      <dgm:spPr/>
    </dgm:pt>
    <dgm:pt modelId="{5B3AD2F7-3AE9-4A09-900D-ACCA8D676462}" type="pres">
      <dgm:prSet presAssocID="{A2B72707-9AFA-4233-BBC7-5508F14A6750}" presName="comp" presStyleCnt="0"/>
      <dgm:spPr/>
    </dgm:pt>
    <dgm:pt modelId="{66FF1B2E-1CEA-4DB2-83A0-7EA0C9B6233D}" type="pres">
      <dgm:prSet presAssocID="{A2B72707-9AFA-4233-BBC7-5508F14A6750}" presName="box" presStyleLbl="node1" presStyleIdx="3" presStyleCnt="5"/>
      <dgm:spPr/>
    </dgm:pt>
    <dgm:pt modelId="{F981C9A0-9606-4558-8FE8-D65F282031ED}" type="pres">
      <dgm:prSet presAssocID="{A2B72707-9AFA-4233-BBC7-5508F14A6750}" presName="img" presStyleLbl="fgImgPlace1" presStyleIdx="3" presStyleCnt="5" custScaleX="95115"/>
      <dgm:spPr>
        <a:blipFill rotWithShape="0">
          <a:blip xmlns:r="http://schemas.openxmlformats.org/officeDocument/2006/relationships" r:embed="rId9"/>
          <a:stretch>
            <a:fillRect/>
          </a:stretch>
        </a:blipFill>
      </dgm:spPr>
    </dgm:pt>
    <dgm:pt modelId="{C88AEBD7-6D46-4132-A157-C6E736DCEAB6}" type="pres">
      <dgm:prSet presAssocID="{A2B72707-9AFA-4233-BBC7-5508F14A6750}" presName="text" presStyleLbl="node1" presStyleIdx="3" presStyleCnt="5">
        <dgm:presLayoutVars>
          <dgm:bulletEnabled val="1"/>
        </dgm:presLayoutVars>
      </dgm:prSet>
      <dgm:spPr/>
    </dgm:pt>
    <dgm:pt modelId="{4639DF2D-0405-4704-97E0-A6EE7FBCC164}" type="pres">
      <dgm:prSet presAssocID="{17946658-5685-4D43-B687-6C8E3D3B7F3C}" presName="spacer" presStyleCnt="0"/>
      <dgm:spPr/>
    </dgm:pt>
    <dgm:pt modelId="{3C1EA1FF-4592-433D-B6F1-8346D78019F4}" type="pres">
      <dgm:prSet presAssocID="{9B0DC31E-347E-4A57-BDD4-8608D06EDC86}" presName="comp" presStyleCnt="0"/>
      <dgm:spPr/>
    </dgm:pt>
    <dgm:pt modelId="{BD921B9C-5A0E-47ED-981F-B532C5F4BAE4}" type="pres">
      <dgm:prSet presAssocID="{9B0DC31E-347E-4A57-BDD4-8608D06EDC86}" presName="box" presStyleLbl="node1" presStyleIdx="4" presStyleCnt="5"/>
      <dgm:spPr/>
    </dgm:pt>
    <dgm:pt modelId="{120A0B16-C6FF-4F61-BABF-B0258DC32FFA}" type="pres">
      <dgm:prSet presAssocID="{9B0DC31E-347E-4A57-BDD4-8608D06EDC86}" presName="img" presStyleLbl="fgImgPlace1" presStyleIdx="4" presStyleCnt="5" custScaleX="95115"/>
      <dgm:spPr>
        <a:blipFill rotWithShape="0">
          <a:blip xmlns:r="http://schemas.openxmlformats.org/officeDocument/2006/relationships" r:embed="rId10"/>
          <a:stretch>
            <a:fillRect/>
          </a:stretch>
        </a:blipFill>
      </dgm:spPr>
    </dgm:pt>
    <dgm:pt modelId="{E914E535-783F-48E4-9534-DB90C6B391D8}" type="pres">
      <dgm:prSet presAssocID="{9B0DC31E-347E-4A57-BDD4-8608D06EDC86}" presName="text" presStyleLbl="node1" presStyleIdx="4" presStyleCnt="5">
        <dgm:presLayoutVars>
          <dgm:bulletEnabled val="1"/>
        </dgm:presLayoutVars>
      </dgm:prSet>
      <dgm:spPr/>
    </dgm:pt>
  </dgm:ptLst>
  <dgm:cxnLst>
    <dgm:cxn modelId="{77129B05-DBD8-4397-A23F-F850219C41B0}" srcId="{7096EE70-2B96-4376-94F4-F04896D6FC1F}" destId="{114CB9B9-A678-48AC-A09E-279050AC6C40}" srcOrd="0" destOrd="0" parTransId="{1D1AFDC7-4F31-4F77-96FF-975E87A7DDE6}" sibTransId="{52D26F01-5D4F-48EE-81CB-0FBB6C70271D}"/>
    <dgm:cxn modelId="{F1942123-C079-4AAE-A29B-4FB81352F4D3}" type="presOf" srcId="{114CB9B9-A678-48AC-A09E-279050AC6C40}" destId="{F9DF4CDD-D026-43EF-BF62-4C6202F62731}" srcOrd="0" destOrd="1" presId="urn:microsoft.com/office/officeart/2005/8/layout/vList4"/>
    <dgm:cxn modelId="{0F14902D-7C64-4B91-97FE-EEC6DA65B84E}" type="presOf" srcId="{9D323B43-D5E4-4043-B4F0-D6B30156AFEA}" destId="{425F1C5B-8BD7-45B0-8DF0-E977AEA3B8DE}" srcOrd="1" destOrd="1" presId="urn:microsoft.com/office/officeart/2005/8/layout/vList4"/>
    <dgm:cxn modelId="{9993D43F-F757-47A3-9F35-B11F685E41F7}" srcId="{2B0EC83C-61E5-42BE-BC74-D2C89F7F9A48}" destId="{77E9AADE-16D1-448A-A931-58C7F29EC8C6}" srcOrd="0" destOrd="0" parTransId="{AB1807C3-22ED-440A-B260-F87FCECB268E}" sibTransId="{319ACAC4-DD40-4641-81E6-90605950C08A}"/>
    <dgm:cxn modelId="{C48B0B5C-54FF-43E8-B0CD-9EC5134473E8}" type="presOf" srcId="{0729C562-BBF7-44E3-BB3B-484DC00564E0}" destId="{425F1C5B-8BD7-45B0-8DF0-E977AEA3B8DE}" srcOrd="1" destOrd="0" presId="urn:microsoft.com/office/officeart/2005/8/layout/vList4"/>
    <dgm:cxn modelId="{DDFCFC5C-8D8C-4D9B-8CDC-074472274B73}" type="presOf" srcId="{9B0DC31E-347E-4A57-BDD4-8608D06EDC86}" destId="{BD921B9C-5A0E-47ED-981F-B532C5F4BAE4}" srcOrd="0" destOrd="0" presId="urn:microsoft.com/office/officeart/2005/8/layout/vList4"/>
    <dgm:cxn modelId="{5524375E-F176-457B-9374-15746AA277B1}" type="presOf" srcId="{FA132DA5-781E-4945-8488-7F0D70B07190}" destId="{C88AEBD7-6D46-4132-A157-C6E736DCEAB6}" srcOrd="1" destOrd="1" presId="urn:microsoft.com/office/officeart/2005/8/layout/vList4"/>
    <dgm:cxn modelId="{E0656E62-1AF5-4CC3-B589-8C4CEEEC9BBB}" type="presOf" srcId="{2B0EC83C-61E5-42BE-BC74-D2C89F7F9A48}" destId="{09FC00CA-886E-40C1-9AC9-D898A23CBFE1}" srcOrd="1" destOrd="0" presId="urn:microsoft.com/office/officeart/2005/8/layout/vList4"/>
    <dgm:cxn modelId="{24E66165-46D9-4C61-B5AA-60F79302CB05}" type="presOf" srcId="{9D323B43-D5E4-4043-B4F0-D6B30156AFEA}" destId="{C0102C98-C78E-4F1F-878A-8CAE1CC13E9A}" srcOrd="0" destOrd="1" presId="urn:microsoft.com/office/officeart/2005/8/layout/vList4"/>
    <dgm:cxn modelId="{F09D0E68-D0B9-4B92-9779-970E7FC15F98}" srcId="{62D679E1-2792-4018-9F1C-EAD6251839D8}" destId="{2B0EC83C-61E5-42BE-BC74-D2C89F7F9A48}" srcOrd="2" destOrd="0" parTransId="{C58B4626-46CA-4733-815B-A4EC890C3C37}" sibTransId="{96B4FBB7-0A0F-4D54-BEC4-F9926133C846}"/>
    <dgm:cxn modelId="{C747AB6B-23D8-4853-8857-1B8BF7FC6716}" type="presOf" srcId="{77E9AADE-16D1-448A-A931-58C7F29EC8C6}" destId="{F9ED7FEC-8B03-4EB5-9493-C0FF852BE566}" srcOrd="0" destOrd="1" presId="urn:microsoft.com/office/officeart/2005/8/layout/vList4"/>
    <dgm:cxn modelId="{69CD4A6F-A986-4937-81F5-8BE2BC402F38}" type="presOf" srcId="{114CB9B9-A678-48AC-A09E-279050AC6C40}" destId="{02CE67BA-CAF4-439E-A405-379FA3197B5A}" srcOrd="1" destOrd="1" presId="urn:microsoft.com/office/officeart/2005/8/layout/vList4"/>
    <dgm:cxn modelId="{4A3B1A52-EEE2-4623-B1A0-9C394534D907}" type="presOf" srcId="{9B0DC31E-347E-4A57-BDD4-8608D06EDC86}" destId="{E914E535-783F-48E4-9534-DB90C6B391D8}" srcOrd="1" destOrd="0" presId="urn:microsoft.com/office/officeart/2005/8/layout/vList4"/>
    <dgm:cxn modelId="{C5B3D252-DDC5-4499-A126-BC7721A36BA3}" srcId="{62D679E1-2792-4018-9F1C-EAD6251839D8}" destId="{A2B72707-9AFA-4233-BBC7-5508F14A6750}" srcOrd="3" destOrd="0" parTransId="{62B5DA1E-FFAC-42E9-B0C7-5E6A71414DEE}" sibTransId="{17946658-5685-4D43-B687-6C8E3D3B7F3C}"/>
    <dgm:cxn modelId="{44EA8574-D4A1-4D2B-BAC4-B30EDFECC04A}" srcId="{62D679E1-2792-4018-9F1C-EAD6251839D8}" destId="{7096EE70-2B96-4376-94F4-F04896D6FC1F}" srcOrd="1" destOrd="0" parTransId="{03833C5B-A30B-4C91-99DD-29BE2C4C8BA7}" sibTransId="{F4B68C95-BD2A-49B2-933F-CCA8C4277669}"/>
    <dgm:cxn modelId="{FE9DC776-46CF-4A34-BBCC-5CE8591D2C33}" srcId="{A2B72707-9AFA-4233-BBC7-5508F14A6750}" destId="{FA132DA5-781E-4945-8488-7F0D70B07190}" srcOrd="0" destOrd="0" parTransId="{F67BD432-D500-40CD-919B-0F41CB4A5F75}" sibTransId="{25F37553-213F-47B2-8143-BAD6570C0596}"/>
    <dgm:cxn modelId="{E10C697E-5FE3-44C8-A4C5-349AF939A9A3}" type="presOf" srcId="{A2B72707-9AFA-4233-BBC7-5508F14A6750}" destId="{66FF1B2E-1CEA-4DB2-83A0-7EA0C9B6233D}" srcOrd="0" destOrd="0" presId="urn:microsoft.com/office/officeart/2005/8/layout/vList4"/>
    <dgm:cxn modelId="{3D5E5389-ABBD-4E5F-ABE2-693087F8021C}" type="presOf" srcId="{7096EE70-2B96-4376-94F4-F04896D6FC1F}" destId="{02CE67BA-CAF4-439E-A405-379FA3197B5A}" srcOrd="1" destOrd="0" presId="urn:microsoft.com/office/officeart/2005/8/layout/vList4"/>
    <dgm:cxn modelId="{C7C6108E-93BF-49F1-9127-904341C5B238}" srcId="{62D679E1-2792-4018-9F1C-EAD6251839D8}" destId="{0729C562-BBF7-44E3-BB3B-484DC00564E0}" srcOrd="0" destOrd="0" parTransId="{F03B50F3-1FEE-4BC6-A5C9-D1DA52CED978}" sibTransId="{FBE40AF6-AAFD-428A-AB5D-C88C800477C0}"/>
    <dgm:cxn modelId="{147D5C98-21D5-41C8-99E4-54A127075E9F}" type="presOf" srcId="{77E9AADE-16D1-448A-A931-58C7F29EC8C6}" destId="{09FC00CA-886E-40C1-9AC9-D898A23CBFE1}" srcOrd="1" destOrd="1" presId="urn:microsoft.com/office/officeart/2005/8/layout/vList4"/>
    <dgm:cxn modelId="{5F043DA4-1F33-4B6F-8DBE-A240140008C0}" srcId="{62D679E1-2792-4018-9F1C-EAD6251839D8}" destId="{9B0DC31E-347E-4A57-BDD4-8608D06EDC86}" srcOrd="4" destOrd="0" parTransId="{2A698EA2-47CB-41A9-8F70-C62C559D96E3}" sibTransId="{1CF686CC-C3E1-4244-8151-B2850AABC069}"/>
    <dgm:cxn modelId="{7AF93AA5-FBE2-4265-9A3B-5413F1404270}" srcId="{9B0DC31E-347E-4A57-BDD4-8608D06EDC86}" destId="{386CE6E1-3B9C-42BC-8906-724622B8C812}" srcOrd="0" destOrd="0" parTransId="{F974FEAE-85A7-436B-93B7-47E30253C218}" sibTransId="{986A7E14-B51B-4EE6-A090-494F81831644}"/>
    <dgm:cxn modelId="{57D1E2AB-1A96-4416-B4B9-CFA8AC2400F0}" type="presOf" srcId="{7096EE70-2B96-4376-94F4-F04896D6FC1F}" destId="{F9DF4CDD-D026-43EF-BF62-4C6202F62731}" srcOrd="0" destOrd="0" presId="urn:microsoft.com/office/officeart/2005/8/layout/vList4"/>
    <dgm:cxn modelId="{A5DF3FB0-DC0D-4AB7-BEF8-7438D8D80679}" srcId="{0729C562-BBF7-44E3-BB3B-484DC00564E0}" destId="{9D323B43-D5E4-4043-B4F0-D6B30156AFEA}" srcOrd="0" destOrd="0" parTransId="{34A6331A-B6AE-4D53-B7DB-BD9E6908BD91}" sibTransId="{E6B1D327-203D-4413-B85C-0A1A4936FC72}"/>
    <dgm:cxn modelId="{660CD1B7-32BE-46B5-ACBE-482398B13C6D}" type="presOf" srcId="{386CE6E1-3B9C-42BC-8906-724622B8C812}" destId="{E914E535-783F-48E4-9534-DB90C6B391D8}" srcOrd="1" destOrd="1" presId="urn:microsoft.com/office/officeart/2005/8/layout/vList4"/>
    <dgm:cxn modelId="{10FE74C9-9209-430D-9FF5-2E89EFEDFF5C}" type="presOf" srcId="{A2B72707-9AFA-4233-BBC7-5508F14A6750}" destId="{C88AEBD7-6D46-4132-A157-C6E736DCEAB6}" srcOrd="1" destOrd="0" presId="urn:microsoft.com/office/officeart/2005/8/layout/vList4"/>
    <dgm:cxn modelId="{25E8C2D6-E751-4C44-8694-EF232B68DB07}" type="presOf" srcId="{62D679E1-2792-4018-9F1C-EAD6251839D8}" destId="{CE7BB0BA-6061-4273-AFB3-61FA0AFE74B4}" srcOrd="0" destOrd="0" presId="urn:microsoft.com/office/officeart/2005/8/layout/vList4"/>
    <dgm:cxn modelId="{6C821ED8-1146-43E5-8B36-41E2756C511B}" type="presOf" srcId="{386CE6E1-3B9C-42BC-8906-724622B8C812}" destId="{BD921B9C-5A0E-47ED-981F-B532C5F4BAE4}" srcOrd="0" destOrd="1" presId="urn:microsoft.com/office/officeart/2005/8/layout/vList4"/>
    <dgm:cxn modelId="{88649CE7-4EF2-4B16-985C-72CDA015626B}" type="presOf" srcId="{FA132DA5-781E-4945-8488-7F0D70B07190}" destId="{66FF1B2E-1CEA-4DB2-83A0-7EA0C9B6233D}" srcOrd="0" destOrd="1" presId="urn:microsoft.com/office/officeart/2005/8/layout/vList4"/>
    <dgm:cxn modelId="{D99970EA-72E9-45A5-A1C5-0D50D00CF052}" type="presOf" srcId="{0729C562-BBF7-44E3-BB3B-484DC00564E0}" destId="{C0102C98-C78E-4F1F-878A-8CAE1CC13E9A}" srcOrd="0" destOrd="0" presId="urn:microsoft.com/office/officeart/2005/8/layout/vList4"/>
    <dgm:cxn modelId="{3E0C52EB-4CD3-438B-832C-7AFF60FFCDD9}" type="presOf" srcId="{2B0EC83C-61E5-42BE-BC74-D2C89F7F9A48}" destId="{F9ED7FEC-8B03-4EB5-9493-C0FF852BE566}" srcOrd="0" destOrd="0" presId="urn:microsoft.com/office/officeart/2005/8/layout/vList4"/>
    <dgm:cxn modelId="{9FE426F9-940E-4056-B1B6-C0964DF1CAFE}" type="presParOf" srcId="{CE7BB0BA-6061-4273-AFB3-61FA0AFE74B4}" destId="{09D679DF-4E3C-46BA-BF0D-78D79D3C5FBC}" srcOrd="0" destOrd="0" presId="urn:microsoft.com/office/officeart/2005/8/layout/vList4"/>
    <dgm:cxn modelId="{9DC82D9B-C72A-4E4C-8734-A5C7D2136117}" type="presParOf" srcId="{09D679DF-4E3C-46BA-BF0D-78D79D3C5FBC}" destId="{C0102C98-C78E-4F1F-878A-8CAE1CC13E9A}" srcOrd="0" destOrd="0" presId="urn:microsoft.com/office/officeart/2005/8/layout/vList4"/>
    <dgm:cxn modelId="{70854336-5085-4C78-A968-8A08B888117C}" type="presParOf" srcId="{09D679DF-4E3C-46BA-BF0D-78D79D3C5FBC}" destId="{9B9F037E-B662-42E8-AEBC-BC9CB6F5A92D}" srcOrd="1" destOrd="0" presId="urn:microsoft.com/office/officeart/2005/8/layout/vList4"/>
    <dgm:cxn modelId="{777AA7A4-2DBE-484C-8711-A2FD2D4101FE}" type="presParOf" srcId="{09D679DF-4E3C-46BA-BF0D-78D79D3C5FBC}" destId="{425F1C5B-8BD7-45B0-8DF0-E977AEA3B8DE}" srcOrd="2" destOrd="0" presId="urn:microsoft.com/office/officeart/2005/8/layout/vList4"/>
    <dgm:cxn modelId="{42F9F7F1-AA92-4CC8-B2FC-BE260082A898}" type="presParOf" srcId="{CE7BB0BA-6061-4273-AFB3-61FA0AFE74B4}" destId="{BEA0B941-6C2C-42DF-ACC8-D1E9776D81A7}" srcOrd="1" destOrd="0" presId="urn:microsoft.com/office/officeart/2005/8/layout/vList4"/>
    <dgm:cxn modelId="{B63F67F5-2F1A-424A-9E61-CCE241BE81D4}" type="presParOf" srcId="{CE7BB0BA-6061-4273-AFB3-61FA0AFE74B4}" destId="{982AADFE-8B69-49E6-8180-8C8AB0CC363B}" srcOrd="2" destOrd="0" presId="urn:microsoft.com/office/officeart/2005/8/layout/vList4"/>
    <dgm:cxn modelId="{430BF7B8-DB60-46F7-BC90-20916430AED8}" type="presParOf" srcId="{982AADFE-8B69-49E6-8180-8C8AB0CC363B}" destId="{F9DF4CDD-D026-43EF-BF62-4C6202F62731}" srcOrd="0" destOrd="0" presId="urn:microsoft.com/office/officeart/2005/8/layout/vList4"/>
    <dgm:cxn modelId="{6C685D08-C857-4FF2-9BC7-4EF070B33D73}" type="presParOf" srcId="{982AADFE-8B69-49E6-8180-8C8AB0CC363B}" destId="{B5B0107A-51B1-4D3F-9CCB-150F0320E142}" srcOrd="1" destOrd="0" presId="urn:microsoft.com/office/officeart/2005/8/layout/vList4"/>
    <dgm:cxn modelId="{A44DD64A-B468-453C-966F-55B42956AC02}" type="presParOf" srcId="{982AADFE-8B69-49E6-8180-8C8AB0CC363B}" destId="{02CE67BA-CAF4-439E-A405-379FA3197B5A}" srcOrd="2" destOrd="0" presId="urn:microsoft.com/office/officeart/2005/8/layout/vList4"/>
    <dgm:cxn modelId="{9505FFDF-47B6-47BE-A833-A8460366543D}" type="presParOf" srcId="{CE7BB0BA-6061-4273-AFB3-61FA0AFE74B4}" destId="{DD1C9711-C738-4898-A5B2-4B330C4E5C5B}" srcOrd="3" destOrd="0" presId="urn:microsoft.com/office/officeart/2005/8/layout/vList4"/>
    <dgm:cxn modelId="{3849F92C-E66A-4736-AB83-B9FB265088A5}" type="presParOf" srcId="{CE7BB0BA-6061-4273-AFB3-61FA0AFE74B4}" destId="{B4900845-F17B-4A21-B16D-86FD8045E886}" srcOrd="4" destOrd="0" presId="urn:microsoft.com/office/officeart/2005/8/layout/vList4"/>
    <dgm:cxn modelId="{FD0023F0-DF29-4F0F-BC6C-13A62A06944E}" type="presParOf" srcId="{B4900845-F17B-4A21-B16D-86FD8045E886}" destId="{F9ED7FEC-8B03-4EB5-9493-C0FF852BE566}" srcOrd="0" destOrd="0" presId="urn:microsoft.com/office/officeart/2005/8/layout/vList4"/>
    <dgm:cxn modelId="{35777C17-43A5-4DBA-9570-21EB93E82A61}" type="presParOf" srcId="{B4900845-F17B-4A21-B16D-86FD8045E886}" destId="{6C90EBA9-BA9C-40A4-8D2E-34F8A702305F}" srcOrd="1" destOrd="0" presId="urn:microsoft.com/office/officeart/2005/8/layout/vList4"/>
    <dgm:cxn modelId="{BC88E356-9E0F-4F1C-94A0-1CCF5D3FA89B}" type="presParOf" srcId="{B4900845-F17B-4A21-B16D-86FD8045E886}" destId="{09FC00CA-886E-40C1-9AC9-D898A23CBFE1}" srcOrd="2" destOrd="0" presId="urn:microsoft.com/office/officeart/2005/8/layout/vList4"/>
    <dgm:cxn modelId="{65251390-8CE5-4287-831C-99A26CF76A81}" type="presParOf" srcId="{CE7BB0BA-6061-4273-AFB3-61FA0AFE74B4}" destId="{AA7F84CA-0534-4002-BB37-0566D0885A28}" srcOrd="5" destOrd="0" presId="urn:microsoft.com/office/officeart/2005/8/layout/vList4"/>
    <dgm:cxn modelId="{767F4BCB-126D-47E4-BBC3-CFE3B11F2BAA}" type="presParOf" srcId="{CE7BB0BA-6061-4273-AFB3-61FA0AFE74B4}" destId="{5B3AD2F7-3AE9-4A09-900D-ACCA8D676462}" srcOrd="6" destOrd="0" presId="urn:microsoft.com/office/officeart/2005/8/layout/vList4"/>
    <dgm:cxn modelId="{A3532D09-2DEA-468E-BC12-CB5F1EB70DB8}" type="presParOf" srcId="{5B3AD2F7-3AE9-4A09-900D-ACCA8D676462}" destId="{66FF1B2E-1CEA-4DB2-83A0-7EA0C9B6233D}" srcOrd="0" destOrd="0" presId="urn:microsoft.com/office/officeart/2005/8/layout/vList4"/>
    <dgm:cxn modelId="{9F19E31E-AA05-4FFB-8BC7-8155B1C28EA7}" type="presParOf" srcId="{5B3AD2F7-3AE9-4A09-900D-ACCA8D676462}" destId="{F981C9A0-9606-4558-8FE8-D65F282031ED}" srcOrd="1" destOrd="0" presId="urn:microsoft.com/office/officeart/2005/8/layout/vList4"/>
    <dgm:cxn modelId="{91337A4D-6182-4B90-9BAE-C4ED7EA7E57C}" type="presParOf" srcId="{5B3AD2F7-3AE9-4A09-900D-ACCA8D676462}" destId="{C88AEBD7-6D46-4132-A157-C6E736DCEAB6}" srcOrd="2" destOrd="0" presId="urn:microsoft.com/office/officeart/2005/8/layout/vList4"/>
    <dgm:cxn modelId="{282FB20F-D9BD-47C3-882C-178CDC0971DA}" type="presParOf" srcId="{CE7BB0BA-6061-4273-AFB3-61FA0AFE74B4}" destId="{4639DF2D-0405-4704-97E0-A6EE7FBCC164}" srcOrd="7" destOrd="0" presId="urn:microsoft.com/office/officeart/2005/8/layout/vList4"/>
    <dgm:cxn modelId="{9FF169BF-962D-47BF-9359-3965ACFED351}" type="presParOf" srcId="{CE7BB0BA-6061-4273-AFB3-61FA0AFE74B4}" destId="{3C1EA1FF-4592-433D-B6F1-8346D78019F4}" srcOrd="8" destOrd="0" presId="urn:microsoft.com/office/officeart/2005/8/layout/vList4"/>
    <dgm:cxn modelId="{43F3FA57-ABE7-4F01-9484-8140D198A9FB}" type="presParOf" srcId="{3C1EA1FF-4592-433D-B6F1-8346D78019F4}" destId="{BD921B9C-5A0E-47ED-981F-B532C5F4BAE4}" srcOrd="0" destOrd="0" presId="urn:microsoft.com/office/officeart/2005/8/layout/vList4"/>
    <dgm:cxn modelId="{02778551-A35F-4479-85F2-4C6B303016CB}" type="presParOf" srcId="{3C1EA1FF-4592-433D-B6F1-8346D78019F4}" destId="{120A0B16-C6FF-4F61-BABF-B0258DC32FFA}" srcOrd="1" destOrd="0" presId="urn:microsoft.com/office/officeart/2005/8/layout/vList4"/>
    <dgm:cxn modelId="{79322108-3D4C-4929-9A2B-A64D188A7F77}" type="presParOf" srcId="{3C1EA1FF-4592-433D-B6F1-8346D78019F4}" destId="{E914E535-783F-48E4-9534-DB90C6B391D8}"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102C98-C78E-4F1F-878A-8CAE1CC13E9A}">
      <dsp:nvSpPr>
        <dsp:cNvPr id="0" name=""/>
        <dsp:cNvSpPr/>
      </dsp:nvSpPr>
      <dsp:spPr>
        <a:xfrm>
          <a:off x="0" y="0"/>
          <a:ext cx="7286676" cy="1163378"/>
        </a:xfrm>
        <a:prstGeom prst="roundRect">
          <a:avLst>
            <a:gd name="adj" fmla="val 10000"/>
          </a:avLst>
        </a:prstGeom>
        <a:gradFill rotWithShape="0">
          <a:gsLst>
            <a:gs pos="0">
              <a:schemeClr val="accent2">
                <a:hueOff val="0"/>
                <a:satOff val="0"/>
                <a:lumOff val="0"/>
                <a:alphaOff val="0"/>
                <a:tint val="74000"/>
              </a:schemeClr>
            </a:gs>
            <a:gs pos="49000">
              <a:schemeClr val="accent2">
                <a:hueOff val="0"/>
                <a:satOff val="0"/>
                <a:lumOff val="0"/>
                <a:alphaOff val="0"/>
                <a:tint val="96000"/>
                <a:shade val="84000"/>
                <a:satMod val="110000"/>
              </a:schemeClr>
            </a:gs>
            <a:gs pos="49100">
              <a:schemeClr val="accent2">
                <a:hueOff val="0"/>
                <a:satOff val="0"/>
                <a:lumOff val="0"/>
                <a:alphaOff val="0"/>
                <a:shade val="55000"/>
                <a:satMod val="150000"/>
              </a:schemeClr>
            </a:gs>
            <a:gs pos="92000">
              <a:schemeClr val="accent2">
                <a:hueOff val="0"/>
                <a:satOff val="0"/>
                <a:lumOff val="0"/>
                <a:alphaOff val="0"/>
                <a:tint val="98000"/>
                <a:shade val="90000"/>
                <a:satMod val="128000"/>
              </a:schemeClr>
            </a:gs>
            <a:gs pos="100000">
              <a:schemeClr val="accent2">
                <a:hueOff val="0"/>
                <a:satOff val="0"/>
                <a:lumOff val="0"/>
                <a:alphaOff val="0"/>
                <a:tint val="90000"/>
                <a:shade val="97000"/>
                <a:satMod val="128000"/>
              </a:schemeClr>
            </a:gs>
          </a:gsLst>
          <a:lin ang="5400000" scaled="1"/>
        </a:gradFill>
        <a:ln>
          <a:noFill/>
        </a:ln>
        <a:effectLst>
          <a:outerShdw blurRad="39000" dist="25400" dir="5400000" rotWithShape="0">
            <a:schemeClr val="accent2">
              <a:hueOff val="0"/>
              <a:satOff val="0"/>
              <a:lumOff val="0"/>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ru-RU" sz="2000" kern="1200" dirty="0">
              <a:hlinkClick xmlns:r="http://schemas.openxmlformats.org/officeDocument/2006/relationships" r:id="rId1" action="ppaction://hlinkfile"/>
            </a:rPr>
            <a:t>Классика</a:t>
          </a:r>
          <a:endParaRPr lang="ru-RU" sz="2000" kern="1200" dirty="0"/>
        </a:p>
        <a:p>
          <a:pPr marL="171450" lvl="1" indent="-171450" algn="l" defTabSz="800100">
            <a:lnSpc>
              <a:spcPct val="90000"/>
            </a:lnSpc>
            <a:spcBef>
              <a:spcPct val="0"/>
            </a:spcBef>
            <a:spcAft>
              <a:spcPct val="15000"/>
            </a:spcAft>
            <a:buChar char="•"/>
          </a:pPr>
          <a:r>
            <a:rPr lang="ru-RU" sz="1800" kern="1200" dirty="0"/>
            <a:t>Моцарт, Бетховен, Чайковский, Глинка, </a:t>
          </a:r>
          <a:r>
            <a:rPr lang="ru-RU" sz="1800" kern="1200" dirty="0" err="1"/>
            <a:t>Пуччини</a:t>
          </a:r>
          <a:r>
            <a:rPr lang="ru-RU" sz="1800" kern="1200" dirty="0"/>
            <a:t>, Россини, Мусоргский, </a:t>
          </a:r>
          <a:r>
            <a:rPr lang="ru-RU" sz="1800" kern="1200" dirty="0" err="1"/>
            <a:t>Вивальди</a:t>
          </a:r>
          <a:r>
            <a:rPr lang="ru-RU" sz="1800" kern="1200" dirty="0"/>
            <a:t>, Шопен, Бах, Шуберт и др.</a:t>
          </a:r>
        </a:p>
      </dsp:txBody>
      <dsp:txXfrm>
        <a:off x="1573673" y="0"/>
        <a:ext cx="5713002" cy="1163378"/>
      </dsp:txXfrm>
    </dsp:sp>
    <dsp:sp modelId="{9B9F037E-B662-42E8-AEBC-BC9CB6F5A92D}">
      <dsp:nvSpPr>
        <dsp:cNvPr id="0" name=""/>
        <dsp:cNvSpPr/>
      </dsp:nvSpPr>
      <dsp:spPr>
        <a:xfrm>
          <a:off x="151933" y="116337"/>
          <a:ext cx="1386144" cy="930703"/>
        </a:xfrm>
        <a:prstGeom prst="roundRect">
          <a:avLst>
            <a:gd name="adj" fmla="val 10000"/>
          </a:avLst>
        </a:prstGeom>
        <a:blipFill rotWithShape="0">
          <a:blip xmlns:r="http://schemas.openxmlformats.org/officeDocument/2006/relationships" r:embed="rId2"/>
          <a:stretch>
            <a:fillRect/>
          </a:stretch>
        </a:blipFill>
        <a:ln>
          <a:noFill/>
        </a:ln>
        <a:effectLst>
          <a:outerShdw blurRad="39000" dist="25400" dir="5400000" rotWithShape="0">
            <a:schemeClr val="accent2">
              <a:tint val="50000"/>
              <a:hueOff val="0"/>
              <a:satOff val="0"/>
              <a:lumOff val="0"/>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1">
          <a:scrgbClr r="0" g="0" b="0"/>
        </a:fillRef>
        <a:effectRef idx="3">
          <a:scrgbClr r="0" g="0" b="0"/>
        </a:effectRef>
        <a:fontRef idx="minor"/>
      </dsp:style>
    </dsp:sp>
    <dsp:sp modelId="{F9DF4CDD-D026-43EF-BF62-4C6202F62731}">
      <dsp:nvSpPr>
        <dsp:cNvPr id="0" name=""/>
        <dsp:cNvSpPr/>
      </dsp:nvSpPr>
      <dsp:spPr>
        <a:xfrm>
          <a:off x="0" y="1279716"/>
          <a:ext cx="7286676" cy="1163378"/>
        </a:xfrm>
        <a:prstGeom prst="roundRect">
          <a:avLst>
            <a:gd name="adj" fmla="val 10000"/>
          </a:avLst>
        </a:prstGeom>
        <a:gradFill rotWithShape="0">
          <a:gsLst>
            <a:gs pos="0">
              <a:schemeClr val="accent2">
                <a:hueOff val="-4051890"/>
                <a:satOff val="8333"/>
                <a:lumOff val="-637"/>
                <a:alphaOff val="0"/>
                <a:tint val="74000"/>
              </a:schemeClr>
            </a:gs>
            <a:gs pos="49000">
              <a:schemeClr val="accent2">
                <a:hueOff val="-4051890"/>
                <a:satOff val="8333"/>
                <a:lumOff val="-637"/>
                <a:alphaOff val="0"/>
                <a:tint val="96000"/>
                <a:shade val="84000"/>
                <a:satMod val="110000"/>
              </a:schemeClr>
            </a:gs>
            <a:gs pos="49100">
              <a:schemeClr val="accent2">
                <a:hueOff val="-4051890"/>
                <a:satOff val="8333"/>
                <a:lumOff val="-637"/>
                <a:alphaOff val="0"/>
                <a:shade val="55000"/>
                <a:satMod val="150000"/>
              </a:schemeClr>
            </a:gs>
            <a:gs pos="92000">
              <a:schemeClr val="accent2">
                <a:hueOff val="-4051890"/>
                <a:satOff val="8333"/>
                <a:lumOff val="-637"/>
                <a:alphaOff val="0"/>
                <a:tint val="98000"/>
                <a:shade val="90000"/>
                <a:satMod val="128000"/>
              </a:schemeClr>
            </a:gs>
            <a:gs pos="100000">
              <a:schemeClr val="accent2">
                <a:hueOff val="-4051890"/>
                <a:satOff val="8333"/>
                <a:lumOff val="-637"/>
                <a:alphaOff val="0"/>
                <a:tint val="90000"/>
                <a:shade val="97000"/>
                <a:satMod val="128000"/>
              </a:schemeClr>
            </a:gs>
          </a:gsLst>
          <a:lin ang="5400000" scaled="1"/>
        </a:gradFill>
        <a:ln>
          <a:noFill/>
        </a:ln>
        <a:effectLst>
          <a:outerShdw blurRad="39000" dist="25400" dir="5400000" rotWithShape="0">
            <a:schemeClr val="accent2">
              <a:hueOff val="-4051890"/>
              <a:satOff val="8333"/>
              <a:lumOff val="-637"/>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1066800">
            <a:lnSpc>
              <a:spcPct val="90000"/>
            </a:lnSpc>
            <a:spcBef>
              <a:spcPct val="0"/>
            </a:spcBef>
            <a:spcAft>
              <a:spcPct val="35000"/>
            </a:spcAft>
            <a:buNone/>
          </a:pPr>
          <a:r>
            <a:rPr lang="ru-RU" sz="2400" kern="1200" dirty="0">
              <a:hlinkClick xmlns:r="http://schemas.openxmlformats.org/officeDocument/2006/relationships" r:id="rId3" action="ppaction://hlinkfile"/>
            </a:rPr>
            <a:t>Народная музыка</a:t>
          </a:r>
          <a:endParaRPr lang="ru-RU" sz="2400" kern="1200" dirty="0"/>
        </a:p>
        <a:p>
          <a:pPr marL="171450" lvl="1" indent="-171450" algn="l" defTabSz="711200">
            <a:lnSpc>
              <a:spcPct val="90000"/>
            </a:lnSpc>
            <a:spcBef>
              <a:spcPct val="0"/>
            </a:spcBef>
            <a:spcAft>
              <a:spcPct val="15000"/>
            </a:spcAft>
            <a:buChar char="•"/>
          </a:pPr>
          <a:r>
            <a:rPr lang="ru-RU" sz="1600" kern="1200" dirty="0"/>
            <a:t>Хор имени Пятницкого, ансамбль «</a:t>
          </a:r>
          <a:r>
            <a:rPr lang="ru-RU" sz="1600" kern="1200" dirty="0" err="1"/>
            <a:t>Карагот</a:t>
          </a:r>
          <a:r>
            <a:rPr lang="ru-RU" sz="1600" kern="1200" dirty="0"/>
            <a:t>», Кубанский ансамбль песни и пляски и др.</a:t>
          </a:r>
        </a:p>
      </dsp:txBody>
      <dsp:txXfrm>
        <a:off x="1573673" y="1279716"/>
        <a:ext cx="5713002" cy="1163378"/>
      </dsp:txXfrm>
    </dsp:sp>
    <dsp:sp modelId="{B5B0107A-51B1-4D3F-9CCB-150F0320E142}">
      <dsp:nvSpPr>
        <dsp:cNvPr id="0" name=""/>
        <dsp:cNvSpPr/>
      </dsp:nvSpPr>
      <dsp:spPr>
        <a:xfrm>
          <a:off x="151933" y="1396054"/>
          <a:ext cx="1386144" cy="930703"/>
        </a:xfrm>
        <a:prstGeom prst="roundRect">
          <a:avLst>
            <a:gd name="adj" fmla="val 10000"/>
          </a:avLst>
        </a:prstGeom>
        <a:blipFill rotWithShape="0">
          <a:blip xmlns:r="http://schemas.openxmlformats.org/officeDocument/2006/relationships" r:embed="rId4"/>
          <a:stretch>
            <a:fillRect/>
          </a:stretch>
        </a:blipFill>
        <a:ln>
          <a:noFill/>
        </a:ln>
        <a:effectLst>
          <a:outerShdw blurRad="39000" dist="25400" dir="5400000" rotWithShape="0">
            <a:schemeClr val="accent2">
              <a:tint val="50000"/>
              <a:hueOff val="-4137149"/>
              <a:satOff val="7695"/>
              <a:lumOff val="351"/>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1">
          <a:scrgbClr r="0" g="0" b="0"/>
        </a:fillRef>
        <a:effectRef idx="3">
          <a:scrgbClr r="0" g="0" b="0"/>
        </a:effectRef>
        <a:fontRef idx="minor"/>
      </dsp:style>
    </dsp:sp>
    <dsp:sp modelId="{F9ED7FEC-8B03-4EB5-9493-C0FF852BE566}">
      <dsp:nvSpPr>
        <dsp:cNvPr id="0" name=""/>
        <dsp:cNvSpPr/>
      </dsp:nvSpPr>
      <dsp:spPr>
        <a:xfrm>
          <a:off x="0" y="2559433"/>
          <a:ext cx="7286676" cy="1163378"/>
        </a:xfrm>
        <a:prstGeom prst="roundRect">
          <a:avLst>
            <a:gd name="adj" fmla="val 10000"/>
          </a:avLst>
        </a:prstGeom>
        <a:gradFill rotWithShape="0">
          <a:gsLst>
            <a:gs pos="0">
              <a:schemeClr val="accent2">
                <a:hueOff val="-8103780"/>
                <a:satOff val="16667"/>
                <a:lumOff val="-1274"/>
                <a:alphaOff val="0"/>
                <a:tint val="74000"/>
              </a:schemeClr>
            </a:gs>
            <a:gs pos="49000">
              <a:schemeClr val="accent2">
                <a:hueOff val="-8103780"/>
                <a:satOff val="16667"/>
                <a:lumOff val="-1274"/>
                <a:alphaOff val="0"/>
                <a:tint val="96000"/>
                <a:shade val="84000"/>
                <a:satMod val="110000"/>
              </a:schemeClr>
            </a:gs>
            <a:gs pos="49100">
              <a:schemeClr val="accent2">
                <a:hueOff val="-8103780"/>
                <a:satOff val="16667"/>
                <a:lumOff val="-1274"/>
                <a:alphaOff val="0"/>
                <a:shade val="55000"/>
                <a:satMod val="150000"/>
              </a:schemeClr>
            </a:gs>
            <a:gs pos="92000">
              <a:schemeClr val="accent2">
                <a:hueOff val="-8103780"/>
                <a:satOff val="16667"/>
                <a:lumOff val="-1274"/>
                <a:alphaOff val="0"/>
                <a:tint val="98000"/>
                <a:shade val="90000"/>
                <a:satMod val="128000"/>
              </a:schemeClr>
            </a:gs>
            <a:gs pos="100000">
              <a:schemeClr val="accent2">
                <a:hueOff val="-8103780"/>
                <a:satOff val="16667"/>
                <a:lumOff val="-1274"/>
                <a:alphaOff val="0"/>
                <a:tint val="90000"/>
                <a:shade val="97000"/>
                <a:satMod val="128000"/>
              </a:schemeClr>
            </a:gs>
          </a:gsLst>
          <a:lin ang="5400000" scaled="1"/>
        </a:gradFill>
        <a:ln>
          <a:noFill/>
        </a:ln>
        <a:effectLst>
          <a:outerShdw blurRad="39000" dist="25400" dir="5400000" rotWithShape="0">
            <a:schemeClr val="accent2">
              <a:hueOff val="-8103780"/>
              <a:satOff val="16667"/>
              <a:lumOff val="-1274"/>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1022350">
            <a:lnSpc>
              <a:spcPct val="90000"/>
            </a:lnSpc>
            <a:spcBef>
              <a:spcPct val="0"/>
            </a:spcBef>
            <a:spcAft>
              <a:spcPct val="35000"/>
            </a:spcAft>
            <a:buNone/>
          </a:pPr>
          <a:r>
            <a:rPr lang="ru-RU" sz="2300" kern="1200" dirty="0">
              <a:hlinkClick xmlns:r="http://schemas.openxmlformats.org/officeDocument/2006/relationships" r:id="rId5" action="ppaction://hlinkfile"/>
            </a:rPr>
            <a:t>Рок-музыка</a:t>
          </a:r>
          <a:endParaRPr lang="ru-RU" sz="2300" kern="1200" dirty="0"/>
        </a:p>
        <a:p>
          <a:pPr marL="171450" lvl="1" indent="-171450" algn="l" defTabSz="711200">
            <a:lnSpc>
              <a:spcPct val="90000"/>
            </a:lnSpc>
            <a:spcBef>
              <a:spcPct val="0"/>
            </a:spcBef>
            <a:spcAft>
              <a:spcPct val="15000"/>
            </a:spcAft>
            <a:buChar char="•"/>
          </a:pPr>
          <a:r>
            <a:rPr lang="ru-RU" sz="1600" kern="1200" dirty="0"/>
            <a:t>«</a:t>
          </a:r>
          <a:r>
            <a:rPr lang="en-US" sz="1600" kern="1200" dirty="0"/>
            <a:t>The Beatles</a:t>
          </a:r>
          <a:r>
            <a:rPr lang="ru-RU" sz="1600" kern="1200" dirty="0"/>
            <a:t>»</a:t>
          </a:r>
          <a:r>
            <a:rPr lang="en-US" sz="1600" kern="1200" dirty="0"/>
            <a:t>, </a:t>
          </a:r>
          <a:r>
            <a:rPr lang="ru-RU" sz="1600" kern="1200" dirty="0"/>
            <a:t>«Кино», «</a:t>
          </a:r>
          <a:r>
            <a:rPr lang="en-US" sz="1600" kern="1200" dirty="0"/>
            <a:t>Deep Purple</a:t>
          </a:r>
          <a:r>
            <a:rPr lang="ru-RU" sz="1600" kern="1200" dirty="0"/>
            <a:t>», «Алиса», «</a:t>
          </a:r>
          <a:r>
            <a:rPr lang="en-US" sz="1600" kern="1200" dirty="0" err="1"/>
            <a:t>Linkin</a:t>
          </a:r>
          <a:r>
            <a:rPr lang="en-US" sz="1600" kern="1200" dirty="0"/>
            <a:t> Park</a:t>
          </a:r>
          <a:r>
            <a:rPr lang="ru-RU" sz="1600" kern="1200" dirty="0"/>
            <a:t>»,</a:t>
          </a:r>
          <a:r>
            <a:rPr lang="en-US" sz="1600" kern="1200" dirty="0"/>
            <a:t> </a:t>
          </a:r>
          <a:r>
            <a:rPr lang="ru-RU" sz="1600" kern="1200" dirty="0"/>
            <a:t>«</a:t>
          </a:r>
          <a:r>
            <a:rPr lang="en-US" sz="1600" kern="1200" dirty="0"/>
            <a:t>Fall Out Boy</a:t>
          </a:r>
          <a:r>
            <a:rPr lang="ru-RU" sz="1600" kern="1200" dirty="0"/>
            <a:t>»</a:t>
          </a:r>
          <a:r>
            <a:rPr lang="en-US" sz="1600" kern="1200" dirty="0"/>
            <a:t>, </a:t>
          </a:r>
          <a:r>
            <a:rPr lang="ru-RU" sz="1600" kern="1200" dirty="0"/>
            <a:t>«</a:t>
          </a:r>
          <a:r>
            <a:rPr lang="en-US" sz="1600" kern="1200" dirty="0" err="1"/>
            <a:t>Rammstein</a:t>
          </a:r>
          <a:r>
            <a:rPr lang="ru-RU" sz="1600" kern="1200" dirty="0"/>
            <a:t>»</a:t>
          </a:r>
          <a:r>
            <a:rPr lang="en-US" sz="1600" kern="1200" dirty="0"/>
            <a:t> </a:t>
          </a:r>
          <a:r>
            <a:rPr lang="ru-RU" sz="1600" kern="1200" dirty="0"/>
            <a:t>и др.</a:t>
          </a:r>
        </a:p>
      </dsp:txBody>
      <dsp:txXfrm>
        <a:off x="1573673" y="2559433"/>
        <a:ext cx="5713002" cy="1163378"/>
      </dsp:txXfrm>
    </dsp:sp>
    <dsp:sp modelId="{6C90EBA9-BA9C-40A4-8D2E-34F8A702305F}">
      <dsp:nvSpPr>
        <dsp:cNvPr id="0" name=""/>
        <dsp:cNvSpPr/>
      </dsp:nvSpPr>
      <dsp:spPr>
        <a:xfrm>
          <a:off x="151765" y="2675771"/>
          <a:ext cx="1386479" cy="930703"/>
        </a:xfrm>
        <a:prstGeom prst="roundRect">
          <a:avLst>
            <a:gd name="adj" fmla="val 10000"/>
          </a:avLst>
        </a:prstGeom>
        <a:blipFill rotWithShape="0">
          <a:blip xmlns:r="http://schemas.openxmlformats.org/officeDocument/2006/relationships" r:embed="rId6"/>
          <a:stretch>
            <a:fillRect/>
          </a:stretch>
        </a:blipFill>
        <a:ln>
          <a:noFill/>
        </a:ln>
        <a:effectLst>
          <a:outerShdw blurRad="39000" dist="25400" dir="5400000" rotWithShape="0">
            <a:schemeClr val="accent2">
              <a:tint val="50000"/>
              <a:hueOff val="-8274297"/>
              <a:satOff val="15390"/>
              <a:lumOff val="701"/>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1">
          <a:scrgbClr r="0" g="0" b="0"/>
        </a:fillRef>
        <a:effectRef idx="3">
          <a:scrgbClr r="0" g="0" b="0"/>
        </a:effectRef>
        <a:fontRef idx="minor"/>
      </dsp:style>
    </dsp:sp>
    <dsp:sp modelId="{66FF1B2E-1CEA-4DB2-83A0-7EA0C9B6233D}">
      <dsp:nvSpPr>
        <dsp:cNvPr id="0" name=""/>
        <dsp:cNvSpPr/>
      </dsp:nvSpPr>
      <dsp:spPr>
        <a:xfrm>
          <a:off x="0" y="3839150"/>
          <a:ext cx="7286676" cy="1163378"/>
        </a:xfrm>
        <a:prstGeom prst="roundRect">
          <a:avLst>
            <a:gd name="adj" fmla="val 10000"/>
          </a:avLst>
        </a:prstGeom>
        <a:gradFill rotWithShape="0">
          <a:gsLst>
            <a:gs pos="0">
              <a:schemeClr val="accent2">
                <a:hueOff val="-12155671"/>
                <a:satOff val="25001"/>
                <a:lumOff val="-1912"/>
                <a:alphaOff val="0"/>
                <a:tint val="74000"/>
              </a:schemeClr>
            </a:gs>
            <a:gs pos="49000">
              <a:schemeClr val="accent2">
                <a:hueOff val="-12155671"/>
                <a:satOff val="25001"/>
                <a:lumOff val="-1912"/>
                <a:alphaOff val="0"/>
                <a:tint val="96000"/>
                <a:shade val="84000"/>
                <a:satMod val="110000"/>
              </a:schemeClr>
            </a:gs>
            <a:gs pos="49100">
              <a:schemeClr val="accent2">
                <a:hueOff val="-12155671"/>
                <a:satOff val="25001"/>
                <a:lumOff val="-1912"/>
                <a:alphaOff val="0"/>
                <a:shade val="55000"/>
                <a:satMod val="150000"/>
              </a:schemeClr>
            </a:gs>
            <a:gs pos="92000">
              <a:schemeClr val="accent2">
                <a:hueOff val="-12155671"/>
                <a:satOff val="25001"/>
                <a:lumOff val="-1912"/>
                <a:alphaOff val="0"/>
                <a:tint val="98000"/>
                <a:shade val="90000"/>
                <a:satMod val="128000"/>
              </a:schemeClr>
            </a:gs>
            <a:gs pos="100000">
              <a:schemeClr val="accent2">
                <a:hueOff val="-12155671"/>
                <a:satOff val="25001"/>
                <a:lumOff val="-1912"/>
                <a:alphaOff val="0"/>
                <a:tint val="90000"/>
                <a:shade val="97000"/>
                <a:satMod val="128000"/>
              </a:schemeClr>
            </a:gs>
          </a:gsLst>
          <a:lin ang="5400000" scaled="1"/>
        </a:gradFill>
        <a:ln>
          <a:noFill/>
        </a:ln>
        <a:effectLst>
          <a:outerShdw blurRad="39000" dist="25400" dir="5400000" rotWithShape="0">
            <a:schemeClr val="accent2">
              <a:hueOff val="-12155671"/>
              <a:satOff val="25001"/>
              <a:lumOff val="-1912"/>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ru-RU" sz="2400" kern="1200" dirty="0">
              <a:hlinkClick xmlns:r="http://schemas.openxmlformats.org/officeDocument/2006/relationships" r:id="rId7" action="ppaction://hlinkfile"/>
            </a:rPr>
            <a:t>Поп-музыка</a:t>
          </a:r>
          <a:endParaRPr lang="ru-RU" sz="2400" kern="1200" dirty="0"/>
        </a:p>
        <a:p>
          <a:pPr marL="171450" lvl="1" indent="-171450" algn="l" defTabSz="844550">
            <a:lnSpc>
              <a:spcPct val="90000"/>
            </a:lnSpc>
            <a:spcBef>
              <a:spcPct val="0"/>
            </a:spcBef>
            <a:spcAft>
              <a:spcPct val="15000"/>
            </a:spcAft>
            <a:buChar char="•"/>
          </a:pPr>
          <a:r>
            <a:rPr lang="ru-RU" sz="1900" kern="1200" dirty="0"/>
            <a:t>Дима Билан, Бритни Спирс, Мадонна, Майкл Джексон, Мак</a:t>
          </a:r>
          <a:r>
            <a:rPr lang="en-US" sz="1900" kern="1200" dirty="0"/>
            <a:t>S</a:t>
          </a:r>
          <a:r>
            <a:rPr lang="ru-RU" sz="1900" kern="1200" dirty="0"/>
            <a:t>им, </a:t>
          </a:r>
          <a:r>
            <a:rPr lang="ru-RU" sz="1900" kern="1200" dirty="0" err="1"/>
            <a:t>Джастин</a:t>
          </a:r>
          <a:r>
            <a:rPr lang="ru-RU" sz="1900" kern="1200" dirty="0"/>
            <a:t> </a:t>
          </a:r>
          <a:r>
            <a:rPr lang="ru-RU" sz="1900" kern="1200" dirty="0" err="1"/>
            <a:t>Тимберлейк</a:t>
          </a:r>
          <a:r>
            <a:rPr lang="ru-RU" sz="1900" kern="1200" dirty="0"/>
            <a:t> и др. </a:t>
          </a:r>
        </a:p>
      </dsp:txBody>
      <dsp:txXfrm>
        <a:off x="1573673" y="3839150"/>
        <a:ext cx="5713002" cy="1163378"/>
      </dsp:txXfrm>
    </dsp:sp>
    <dsp:sp modelId="{F981C9A0-9606-4558-8FE8-D65F282031ED}">
      <dsp:nvSpPr>
        <dsp:cNvPr id="0" name=""/>
        <dsp:cNvSpPr/>
      </dsp:nvSpPr>
      <dsp:spPr>
        <a:xfrm>
          <a:off x="151933" y="3955488"/>
          <a:ext cx="1386144" cy="930703"/>
        </a:xfrm>
        <a:prstGeom prst="roundRect">
          <a:avLst>
            <a:gd name="adj" fmla="val 10000"/>
          </a:avLst>
        </a:prstGeom>
        <a:blipFill rotWithShape="0">
          <a:blip xmlns:r="http://schemas.openxmlformats.org/officeDocument/2006/relationships" r:embed="rId8"/>
          <a:stretch>
            <a:fillRect/>
          </a:stretch>
        </a:blipFill>
        <a:ln>
          <a:noFill/>
        </a:ln>
        <a:effectLst>
          <a:outerShdw blurRad="39000" dist="25400" dir="5400000" rotWithShape="0">
            <a:schemeClr val="accent2">
              <a:tint val="50000"/>
              <a:hueOff val="-12411445"/>
              <a:satOff val="23085"/>
              <a:lumOff val="1052"/>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1">
          <a:scrgbClr r="0" g="0" b="0"/>
        </a:fillRef>
        <a:effectRef idx="3">
          <a:scrgbClr r="0" g="0" b="0"/>
        </a:effectRef>
        <a:fontRef idx="minor"/>
      </dsp:style>
    </dsp:sp>
    <dsp:sp modelId="{BD921B9C-5A0E-47ED-981F-B532C5F4BAE4}">
      <dsp:nvSpPr>
        <dsp:cNvPr id="0" name=""/>
        <dsp:cNvSpPr/>
      </dsp:nvSpPr>
      <dsp:spPr>
        <a:xfrm>
          <a:off x="0" y="5118867"/>
          <a:ext cx="7286676" cy="1163378"/>
        </a:xfrm>
        <a:prstGeom prst="roundRect">
          <a:avLst>
            <a:gd name="adj" fmla="val 10000"/>
          </a:avLst>
        </a:prstGeom>
        <a:gradFill rotWithShape="0">
          <a:gsLst>
            <a:gs pos="0">
              <a:schemeClr val="accent2">
                <a:hueOff val="-16207560"/>
                <a:satOff val="33334"/>
                <a:lumOff val="-2549"/>
                <a:alphaOff val="0"/>
                <a:tint val="74000"/>
              </a:schemeClr>
            </a:gs>
            <a:gs pos="49000">
              <a:schemeClr val="accent2">
                <a:hueOff val="-16207560"/>
                <a:satOff val="33334"/>
                <a:lumOff val="-2549"/>
                <a:alphaOff val="0"/>
                <a:tint val="96000"/>
                <a:shade val="84000"/>
                <a:satMod val="110000"/>
              </a:schemeClr>
            </a:gs>
            <a:gs pos="49100">
              <a:schemeClr val="accent2">
                <a:hueOff val="-16207560"/>
                <a:satOff val="33334"/>
                <a:lumOff val="-2549"/>
                <a:alphaOff val="0"/>
                <a:shade val="55000"/>
                <a:satMod val="150000"/>
              </a:schemeClr>
            </a:gs>
            <a:gs pos="92000">
              <a:schemeClr val="accent2">
                <a:hueOff val="-16207560"/>
                <a:satOff val="33334"/>
                <a:lumOff val="-2549"/>
                <a:alphaOff val="0"/>
                <a:tint val="98000"/>
                <a:shade val="90000"/>
                <a:satMod val="128000"/>
              </a:schemeClr>
            </a:gs>
            <a:gs pos="100000">
              <a:schemeClr val="accent2">
                <a:hueOff val="-16207560"/>
                <a:satOff val="33334"/>
                <a:lumOff val="-2549"/>
                <a:alphaOff val="0"/>
                <a:tint val="90000"/>
                <a:shade val="97000"/>
                <a:satMod val="128000"/>
              </a:schemeClr>
            </a:gs>
          </a:gsLst>
          <a:lin ang="5400000" scaled="1"/>
        </a:gradFill>
        <a:ln>
          <a:noFill/>
        </a:ln>
        <a:effectLst>
          <a:outerShdw blurRad="39000" dist="25400" dir="5400000" rotWithShape="0">
            <a:schemeClr val="accent2">
              <a:hueOff val="-16207560"/>
              <a:satOff val="33334"/>
              <a:lumOff val="-2549"/>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ru-RU" sz="2400" kern="1200" dirty="0">
              <a:hlinkClick xmlns:r="http://schemas.openxmlformats.org/officeDocument/2006/relationships" r:id="rId9" action="ppaction://hlinkfile"/>
            </a:rPr>
            <a:t>Джаз</a:t>
          </a:r>
          <a:endParaRPr lang="ru-RU" sz="2400" kern="1200" dirty="0"/>
        </a:p>
        <a:p>
          <a:pPr marL="171450" lvl="1" indent="-171450" algn="l" defTabSz="844550">
            <a:lnSpc>
              <a:spcPct val="90000"/>
            </a:lnSpc>
            <a:spcBef>
              <a:spcPct val="0"/>
            </a:spcBef>
            <a:spcAft>
              <a:spcPct val="15000"/>
            </a:spcAft>
            <a:buChar char="•"/>
          </a:pPr>
          <a:r>
            <a:rPr lang="ru-RU" sz="1900" kern="1200" dirty="0"/>
            <a:t>Луи </a:t>
          </a:r>
          <a:r>
            <a:rPr lang="ru-RU" sz="1900" kern="1200" dirty="0" err="1"/>
            <a:t>Армстронг</a:t>
          </a:r>
          <a:r>
            <a:rPr lang="ru-RU" sz="1900" kern="1200" dirty="0"/>
            <a:t>, Олег Лундстрем, Элла Фицджеральд, </a:t>
          </a:r>
          <a:r>
            <a:rPr lang="en-US" sz="1900" kern="1200" dirty="0"/>
            <a:t>Gnarls Barkley </a:t>
          </a:r>
          <a:r>
            <a:rPr lang="ru-RU" sz="1900" kern="1200" dirty="0"/>
            <a:t>и др.</a:t>
          </a:r>
        </a:p>
      </dsp:txBody>
      <dsp:txXfrm>
        <a:off x="1573673" y="5118867"/>
        <a:ext cx="5713002" cy="1163378"/>
      </dsp:txXfrm>
    </dsp:sp>
    <dsp:sp modelId="{120A0B16-C6FF-4F61-BABF-B0258DC32FFA}">
      <dsp:nvSpPr>
        <dsp:cNvPr id="0" name=""/>
        <dsp:cNvSpPr/>
      </dsp:nvSpPr>
      <dsp:spPr>
        <a:xfrm>
          <a:off x="151933" y="5235205"/>
          <a:ext cx="1386144" cy="930703"/>
        </a:xfrm>
        <a:prstGeom prst="roundRect">
          <a:avLst>
            <a:gd name="adj" fmla="val 10000"/>
          </a:avLst>
        </a:prstGeom>
        <a:blipFill rotWithShape="0">
          <a:blip xmlns:r="http://schemas.openxmlformats.org/officeDocument/2006/relationships" r:embed="rId10"/>
          <a:stretch>
            <a:fillRect/>
          </a:stretch>
        </a:blipFill>
        <a:ln>
          <a:noFill/>
        </a:ln>
        <a:effectLst>
          <a:outerShdw blurRad="39000" dist="25400" dir="5400000" rotWithShape="0">
            <a:schemeClr val="accent2">
              <a:tint val="50000"/>
              <a:hueOff val="-16548594"/>
              <a:satOff val="30780"/>
              <a:lumOff val="1403"/>
              <a:alphaOff val="0"/>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dsp:spPr>
      <dsp:style>
        <a:lnRef idx="0">
          <a:scrgbClr r="0" g="0" b="0"/>
        </a:lnRef>
        <a:fillRef idx="1">
          <a:scrgbClr r="0" g="0" b="0"/>
        </a:fillRef>
        <a:effectRef idx="3">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F10E0B-1C42-4CEF-BDF1-F1464931685A}" type="datetimeFigureOut">
              <a:rPr lang="ru-RU" smtClean="0"/>
              <a:pPr/>
              <a:t>14.04.2022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EB1040-FD44-40BC-B0C9-A88574FF53F2}"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08F4D2BC-EF73-430E-A71E-278170CB1803}" type="datetimeFigureOut">
              <a:rPr lang="ru-RU" smtClean="0"/>
              <a:pPr/>
              <a:t>14.04.2022</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A36C0A38-2C36-4935-ABE4-3FB507135DC1}"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08F4D2BC-EF73-430E-A71E-278170CB1803}" type="datetimeFigureOut">
              <a:rPr lang="ru-RU" smtClean="0"/>
              <a:pPr/>
              <a:t>14.04.2022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36C0A38-2C36-4935-ABE4-3FB507135DC1}" type="slidenum">
              <a:rPr lang="ru-RU" smtClean="0"/>
              <a:pPr/>
              <a:t>‹#›</a:t>
            </a:fld>
            <a:endParaRPr lang="ru-RU"/>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p>
            <a:fld id="{08F4D2BC-EF73-430E-A71E-278170CB1803}" type="datetimeFigureOut">
              <a:rPr lang="ru-RU" smtClean="0"/>
              <a:pPr/>
              <a:t>14.04.2022</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A36C0A38-2C36-4935-ABE4-3FB507135DC1}" type="slidenum">
              <a:rPr lang="ru-RU" smtClean="0"/>
              <a:pPr/>
              <a:t>‹#›</a:t>
            </a:fld>
            <a:endParaRPr lang="ru-RU"/>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08F4D2BC-EF73-430E-A71E-278170CB1803}" type="datetimeFigureOut">
              <a:rPr lang="ru-RU" smtClean="0"/>
              <a:pPr/>
              <a:t>14.04.2022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36C0A38-2C36-4935-ABE4-3FB507135DC1}" type="slidenum">
              <a:rPr lang="ru-RU" smtClean="0"/>
              <a:pPr/>
              <a:t>‹#›</a:t>
            </a:fld>
            <a:endParaRPr lang="ru-RU"/>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08F4D2BC-EF73-430E-A71E-278170CB1803}" type="datetimeFigureOut">
              <a:rPr lang="ru-RU" smtClean="0"/>
              <a:pPr/>
              <a:t>14.04.2022</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p>
            <a:fld id="{A36C0A38-2C36-4935-ABE4-3FB507135DC1}"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p>
            <a:r>
              <a:rPr kumimoji="0" lang="ru-RU"/>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08F4D2BC-EF73-430E-A71E-278170CB1803}" type="datetimeFigureOut">
              <a:rPr lang="ru-RU" smtClean="0"/>
              <a:pPr/>
              <a:t>14.04.2022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36C0A38-2C36-4935-ABE4-3FB507135DC1}" type="slidenum">
              <a:rPr lang="ru-RU" smtClean="0"/>
              <a:pPr/>
              <a:t>‹#›</a:t>
            </a:fld>
            <a:endParaRPr lang="ru-RU"/>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7" name="Дата 6"/>
          <p:cNvSpPr>
            <a:spLocks noGrp="1"/>
          </p:cNvSpPr>
          <p:nvPr>
            <p:ph type="dt" sz="half" idx="10"/>
          </p:nvPr>
        </p:nvSpPr>
        <p:spPr/>
        <p:txBody>
          <a:bodyPr/>
          <a:lstStyle/>
          <a:p>
            <a:fld id="{08F4D2BC-EF73-430E-A71E-278170CB1803}" type="datetimeFigureOut">
              <a:rPr lang="ru-RU" smtClean="0"/>
              <a:pPr/>
              <a:t>14.04.2022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36C0A38-2C36-4935-ABE4-3FB507135DC1}" type="slidenum">
              <a:rPr lang="ru-RU" smtClean="0"/>
              <a:pPr/>
              <a:t>‹#›</a:t>
            </a:fld>
            <a:endParaRPr lang="ru-RU"/>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p>
            <a:r>
              <a:rPr kumimoji="0" lang="ru-RU"/>
              <a:t>Образец заголовка</a:t>
            </a:r>
            <a:endParaRPr kumimoji="0" lang="en-US"/>
          </a:p>
        </p:txBody>
      </p:sp>
      <p:sp>
        <p:nvSpPr>
          <p:cNvPr id="3" name="Дата 2"/>
          <p:cNvSpPr>
            <a:spLocks noGrp="1"/>
          </p:cNvSpPr>
          <p:nvPr>
            <p:ph type="dt" sz="half" idx="10"/>
          </p:nvPr>
        </p:nvSpPr>
        <p:spPr/>
        <p:txBody>
          <a:bodyPr/>
          <a:lstStyle/>
          <a:p>
            <a:fld id="{08F4D2BC-EF73-430E-A71E-278170CB1803}" type="datetimeFigureOut">
              <a:rPr lang="ru-RU" smtClean="0"/>
              <a:pPr/>
              <a:t>14.04.2022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36C0A38-2C36-4935-ABE4-3FB507135DC1}" type="slidenum">
              <a:rPr lang="ru-RU" smtClean="0"/>
              <a:pPr/>
              <a:t>‹#›</a:t>
            </a:fld>
            <a:endParaRPr lang="ru-RU"/>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08F4D2BC-EF73-430E-A71E-278170CB1803}" type="datetimeFigureOut">
              <a:rPr lang="ru-RU" smtClean="0"/>
              <a:pPr/>
              <a:t>14.04.2022</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p>
            <a:fld id="{A36C0A38-2C36-4935-ABE4-3FB507135DC1}" type="slidenum">
              <a:rPr lang="ru-RU" smtClean="0"/>
              <a:pPr/>
              <a:t>‹#›</a:t>
            </a:fld>
            <a:endParaRPr lang="ru-RU"/>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08F4D2BC-EF73-430E-A71E-278170CB1803}" type="datetimeFigureOut">
              <a:rPr lang="ru-RU" smtClean="0"/>
              <a:pPr/>
              <a:t>14.04.2022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36C0A38-2C36-4935-ABE4-3FB507135DC1}" type="slidenum">
              <a:rPr lang="ru-RU" smtClean="0"/>
              <a:pPr/>
              <a:t>‹#›</a:t>
            </a:fld>
            <a:endParaRPr lang="ru-RU"/>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a:t>Образец текста</a:t>
            </a:r>
          </a:p>
        </p:txBody>
      </p:sp>
      <p:sp>
        <p:nvSpPr>
          <p:cNvPr id="5" name="Дата 4"/>
          <p:cNvSpPr>
            <a:spLocks noGrp="1"/>
          </p:cNvSpPr>
          <p:nvPr>
            <p:ph type="dt" sz="half" idx="10"/>
          </p:nvPr>
        </p:nvSpPr>
        <p:spPr/>
        <p:txBody>
          <a:bodyPr/>
          <a:lstStyle/>
          <a:p>
            <a:fld id="{08F4D2BC-EF73-430E-A71E-278170CB1803}" type="datetimeFigureOut">
              <a:rPr lang="ru-RU" smtClean="0"/>
              <a:pPr/>
              <a:t>14.04.2022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36C0A38-2C36-4935-ABE4-3FB507135DC1}"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ru-RU"/>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08F4D2BC-EF73-430E-A71E-278170CB1803}" type="datetimeFigureOut">
              <a:rPr lang="ru-RU" smtClean="0"/>
              <a:pPr/>
              <a:t>14.04.2022</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A36C0A38-2C36-4935-ABE4-3FB507135DC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ransition>
    <p:fade/>
  </p:transition>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3.xml"/><Relationship Id="rId4" Type="http://schemas.openxmlformats.org/officeDocument/2006/relationships/image" Target="../media/image33.jpeg"/></Relationships>
</file>

<file path=ppt/slides/_rels/slide1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36.jpeg"/></Relationships>
</file>

<file path=ppt/slides/_rels/slide1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image" Target="../media/image40.jpeg"/><Relationship Id="rId4" Type="http://schemas.openxmlformats.org/officeDocument/2006/relationships/image" Target="../media/image39.jpeg"/></Relationships>
</file>

<file path=ppt/slides/_rels/slide15.xml.rels><?xml version="1.0" encoding="UTF-8" standalone="yes"?>
<Relationships xmlns="http://schemas.openxmlformats.org/package/2006/relationships"><Relationship Id="rId3" Type="http://schemas.openxmlformats.org/officeDocument/2006/relationships/image" Target="../media/image41.jpeg"/><Relationship Id="rId7" Type="http://schemas.openxmlformats.org/officeDocument/2006/relationships/slide" Target="slide2.xml"/><Relationship Id="rId2" Type="http://schemas.openxmlformats.org/officeDocument/2006/relationships/hyperlink" Target="&#1052;&#1091;&#1079;&#1099;&#1082;&#1072;" TargetMode="External"/><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1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image" Target="../media/image48.jpeg"/><Relationship Id="rId4" Type="http://schemas.openxmlformats.org/officeDocument/2006/relationships/image" Target="../media/image47.jpeg"/></Relationships>
</file>

<file path=ppt/slides/_rels/slide17.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wmf"/><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image" Target="../media/image52.jpeg"/><Relationship Id="rId4" Type="http://schemas.openxmlformats.org/officeDocument/2006/relationships/image" Target="../media/image51.jpeg"/></Relationships>
</file>

<file path=ppt/slides/_rels/slide1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53.jpeg"/><Relationship Id="rId1" Type="http://schemas.openxmlformats.org/officeDocument/2006/relationships/slideLayout" Target="../slideLayouts/slideLayout2.xml"/><Relationship Id="rId4" Type="http://schemas.openxmlformats.org/officeDocument/2006/relationships/image" Target="../media/image54.jpeg"/></Relationships>
</file>

<file path=ppt/slides/_rels/slide19.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2.xml.rels><?xml version="1.0" encoding="UTF-8" standalone="yes"?>
<Relationships xmlns="http://schemas.openxmlformats.org/package/2006/relationships"><Relationship Id="rId8" Type="http://schemas.openxmlformats.org/officeDocument/2006/relationships/slide" Target="slide10.xml"/><Relationship Id="rId3" Type="http://schemas.openxmlformats.org/officeDocument/2006/relationships/slide" Target="slide4.xml"/><Relationship Id="rId7" Type="http://schemas.openxmlformats.org/officeDocument/2006/relationships/slide" Target="slide9.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7.xml"/><Relationship Id="rId11" Type="http://schemas.openxmlformats.org/officeDocument/2006/relationships/image" Target="../media/image3.jpeg"/><Relationship Id="rId5" Type="http://schemas.openxmlformats.org/officeDocument/2006/relationships/slide" Target="slide6.xml"/><Relationship Id="rId10" Type="http://schemas.openxmlformats.org/officeDocument/2006/relationships/slide" Target="slide24.xml"/><Relationship Id="rId4" Type="http://schemas.openxmlformats.org/officeDocument/2006/relationships/slide" Target="slide5.xml"/><Relationship Id="rId9" Type="http://schemas.openxmlformats.org/officeDocument/2006/relationships/slide" Target="slide18.xml"/></Relationships>
</file>

<file path=ppt/slides/_rels/slide2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audio" Target="../media/audio1.wav"/><Relationship Id="rId1" Type="http://schemas.openxmlformats.org/officeDocument/2006/relationships/slideLayout" Target="../slideLayouts/slideLayout3.xml"/><Relationship Id="rId4" Type="http://schemas.openxmlformats.org/officeDocument/2006/relationships/image" Target="../media/image33.jpeg"/></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slide" Target="slide2.xml"/><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23.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chart" Target="../charts/chart8.xml"/></Relationships>
</file>

<file path=ppt/slides/_rels/slide24.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60.jpeg"/></Relationships>
</file>

<file path=ppt/slides/_rels/slide25.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63.jpeg"/></Relationships>
</file>

<file path=ppt/slides/_rels/slide26.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audio" Target="../media/audio2.wav"/><Relationship Id="rId1" Type="http://schemas.openxmlformats.org/officeDocument/2006/relationships/slideLayout" Target="../slideLayouts/slideLayout6.xml"/><Relationship Id="rId4" Type="http://schemas.openxmlformats.org/officeDocument/2006/relationships/image" Target="../media/image65.png"/></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gif"/><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 Target="slide2.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slide" Target="slide2.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image" Target="../media/image25.jpeg"/><Relationship Id="rId7" Type="http://schemas.openxmlformats.org/officeDocument/2006/relationships/slide" Target="slide2.xml"/><Relationship Id="rId2"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3286116" y="857232"/>
            <a:ext cx="5105400" cy="1972832"/>
          </a:xfrm>
        </p:spPr>
        <p:txBody>
          <a:bodyPr/>
          <a:lstStyle/>
          <a:p>
            <a:pPr algn="ctr"/>
            <a:r>
              <a:rPr lang="ru-RU" dirty="0">
                <a:latin typeface="Monotype Corsiva" pitchFamily="66" charset="0"/>
              </a:rPr>
              <a:t>Роль музыки в жизни человека</a:t>
            </a:r>
          </a:p>
        </p:txBody>
      </p:sp>
      <p:sp>
        <p:nvSpPr>
          <p:cNvPr id="5" name="Подзаголовок 4"/>
          <p:cNvSpPr>
            <a:spLocks noGrp="1"/>
          </p:cNvSpPr>
          <p:nvPr>
            <p:ph type="subTitle" idx="1"/>
          </p:nvPr>
        </p:nvSpPr>
        <p:spPr>
          <a:xfrm>
            <a:off x="3428992" y="3714752"/>
            <a:ext cx="5114778" cy="2857520"/>
          </a:xfrm>
        </p:spPr>
        <p:txBody>
          <a:bodyPr>
            <a:normAutofit/>
          </a:bodyPr>
          <a:lstStyle/>
          <a:p>
            <a:pPr algn="ctr"/>
            <a:r>
              <a:rPr lang="ru-RU" sz="1400" dirty="0"/>
              <a:t>Авторы:</a:t>
            </a:r>
          </a:p>
          <a:p>
            <a:pPr algn="ctr"/>
            <a:r>
              <a:rPr lang="ru-RU" sz="1400" dirty="0"/>
              <a:t>Трубин Олег Игоревич</a:t>
            </a:r>
          </a:p>
          <a:p>
            <a:pPr algn="ctr"/>
            <a:r>
              <a:rPr lang="ru-RU" sz="1400" dirty="0"/>
              <a:t>Воспитатель СПб ГБУ «ЦССВ №12»</a:t>
            </a:r>
          </a:p>
          <a:p>
            <a:pPr algn="ctr"/>
            <a:r>
              <a:rPr lang="ru-RU" sz="1400" dirty="0"/>
              <a:t>2022год.</a:t>
            </a:r>
          </a:p>
        </p:txBody>
      </p:sp>
      <p:sp>
        <p:nvSpPr>
          <p:cNvPr id="2050" name="Music"/>
          <p:cNvSpPr>
            <a:spLocks noEditPoints="1" noChangeArrowheads="1"/>
          </p:cNvSpPr>
          <p:nvPr/>
        </p:nvSpPr>
        <p:spPr bwMode="auto">
          <a:xfrm>
            <a:off x="5643570" y="3071810"/>
            <a:ext cx="595304" cy="428628"/>
          </a:xfrm>
          <a:custGeom>
            <a:avLst/>
            <a:gdLst>
              <a:gd name="T0" fmla="*/ 7352 w 21600"/>
              <a:gd name="T1" fmla="*/ 46 h 21600"/>
              <a:gd name="T2" fmla="*/ 7373 w 21600"/>
              <a:gd name="T3" fmla="*/ 9900 h 21600"/>
              <a:gd name="T4" fmla="*/ 21683 w 21600"/>
              <a:gd name="T5" fmla="*/ 10061 h 21600"/>
              <a:gd name="T6" fmla="*/ 7352 w 21600"/>
              <a:gd name="T7" fmla="*/ 46 h 21600"/>
              <a:gd name="T8" fmla="*/ 21600 w 21600"/>
              <a:gd name="T9" fmla="*/ 0 h 21600"/>
              <a:gd name="T10" fmla="*/ 7975 w 21600"/>
              <a:gd name="T11" fmla="*/ 923 h 21600"/>
              <a:gd name="T12" fmla="*/ 20935 w 21600"/>
              <a:gd name="T13" fmla="*/ 5354 h 21600"/>
            </a:gdLst>
            <a:ahLst/>
            <a:cxnLst>
              <a:cxn ang="0">
                <a:pos x="T0" y="T1"/>
              </a:cxn>
              <a:cxn ang="0">
                <a:pos x="T2" y="T3"/>
              </a:cxn>
              <a:cxn ang="0">
                <a:pos x="T4" y="T5"/>
              </a:cxn>
              <a:cxn ang="0">
                <a:pos x="T6" y="T7"/>
              </a:cxn>
              <a:cxn ang="0">
                <a:pos x="T8" y="T9"/>
              </a:cxn>
            </a:cxnLst>
            <a:rect l="T10" t="T11" r="T12" b="T13"/>
            <a:pathLst>
              <a:path w="21600" h="21600">
                <a:moveTo>
                  <a:pt x="7352" y="46"/>
                </a:moveTo>
                <a:lnTo>
                  <a:pt x="7373" y="9900"/>
                </a:lnTo>
                <a:lnTo>
                  <a:pt x="7352" y="16107"/>
                </a:lnTo>
                <a:lnTo>
                  <a:pt x="7103" y="15969"/>
                </a:lnTo>
                <a:lnTo>
                  <a:pt x="6729" y="15692"/>
                </a:lnTo>
                <a:lnTo>
                  <a:pt x="6355" y="15553"/>
                </a:lnTo>
                <a:lnTo>
                  <a:pt x="5981" y="15415"/>
                </a:lnTo>
                <a:lnTo>
                  <a:pt x="5607" y="15276"/>
                </a:lnTo>
                <a:lnTo>
                  <a:pt x="5109" y="15138"/>
                </a:lnTo>
                <a:lnTo>
                  <a:pt x="4735" y="15138"/>
                </a:lnTo>
                <a:lnTo>
                  <a:pt x="4236" y="15138"/>
                </a:lnTo>
                <a:lnTo>
                  <a:pt x="3364" y="15138"/>
                </a:lnTo>
                <a:lnTo>
                  <a:pt x="2616" y="15276"/>
                </a:lnTo>
                <a:lnTo>
                  <a:pt x="1869" y="15692"/>
                </a:lnTo>
                <a:lnTo>
                  <a:pt x="1246" y="15969"/>
                </a:lnTo>
                <a:lnTo>
                  <a:pt x="747" y="16523"/>
                </a:lnTo>
                <a:lnTo>
                  <a:pt x="373" y="17076"/>
                </a:lnTo>
                <a:lnTo>
                  <a:pt x="124" y="17630"/>
                </a:lnTo>
                <a:lnTo>
                  <a:pt x="0" y="18323"/>
                </a:lnTo>
                <a:lnTo>
                  <a:pt x="124" y="19015"/>
                </a:lnTo>
                <a:lnTo>
                  <a:pt x="373" y="19569"/>
                </a:lnTo>
                <a:lnTo>
                  <a:pt x="747" y="20123"/>
                </a:lnTo>
                <a:lnTo>
                  <a:pt x="1246" y="20676"/>
                </a:lnTo>
                <a:lnTo>
                  <a:pt x="1869" y="21092"/>
                </a:lnTo>
                <a:lnTo>
                  <a:pt x="2616" y="21369"/>
                </a:lnTo>
                <a:lnTo>
                  <a:pt x="3364" y="21507"/>
                </a:lnTo>
                <a:lnTo>
                  <a:pt x="4236" y="21646"/>
                </a:lnTo>
                <a:lnTo>
                  <a:pt x="5109" y="21507"/>
                </a:lnTo>
                <a:lnTo>
                  <a:pt x="5856" y="21369"/>
                </a:lnTo>
                <a:lnTo>
                  <a:pt x="6604" y="21092"/>
                </a:lnTo>
                <a:lnTo>
                  <a:pt x="7227" y="20676"/>
                </a:lnTo>
                <a:lnTo>
                  <a:pt x="7726" y="20123"/>
                </a:lnTo>
                <a:lnTo>
                  <a:pt x="8100" y="19569"/>
                </a:lnTo>
                <a:lnTo>
                  <a:pt x="8349" y="19015"/>
                </a:lnTo>
                <a:lnTo>
                  <a:pt x="8473" y="18323"/>
                </a:lnTo>
                <a:lnTo>
                  <a:pt x="8473" y="6276"/>
                </a:lnTo>
                <a:lnTo>
                  <a:pt x="20561" y="6276"/>
                </a:lnTo>
                <a:lnTo>
                  <a:pt x="20561" y="16107"/>
                </a:lnTo>
                <a:lnTo>
                  <a:pt x="20187" y="15830"/>
                </a:lnTo>
                <a:lnTo>
                  <a:pt x="19938" y="15692"/>
                </a:lnTo>
                <a:lnTo>
                  <a:pt x="19564" y="15553"/>
                </a:lnTo>
                <a:lnTo>
                  <a:pt x="19190" y="15415"/>
                </a:lnTo>
                <a:lnTo>
                  <a:pt x="18692" y="15276"/>
                </a:lnTo>
                <a:lnTo>
                  <a:pt x="18318" y="15138"/>
                </a:lnTo>
                <a:lnTo>
                  <a:pt x="17944" y="15138"/>
                </a:lnTo>
                <a:lnTo>
                  <a:pt x="17446" y="15138"/>
                </a:lnTo>
                <a:lnTo>
                  <a:pt x="16573" y="15138"/>
                </a:lnTo>
                <a:lnTo>
                  <a:pt x="15826" y="15276"/>
                </a:lnTo>
                <a:lnTo>
                  <a:pt x="15078" y="15692"/>
                </a:lnTo>
                <a:lnTo>
                  <a:pt x="14455" y="15969"/>
                </a:lnTo>
                <a:lnTo>
                  <a:pt x="13956" y="16523"/>
                </a:lnTo>
                <a:lnTo>
                  <a:pt x="13583" y="17076"/>
                </a:lnTo>
                <a:lnTo>
                  <a:pt x="13333" y="17630"/>
                </a:lnTo>
                <a:lnTo>
                  <a:pt x="13209" y="18323"/>
                </a:lnTo>
                <a:lnTo>
                  <a:pt x="13333" y="19015"/>
                </a:lnTo>
                <a:lnTo>
                  <a:pt x="13583" y="19569"/>
                </a:lnTo>
                <a:lnTo>
                  <a:pt x="13956" y="20123"/>
                </a:lnTo>
                <a:lnTo>
                  <a:pt x="14455" y="20676"/>
                </a:lnTo>
                <a:lnTo>
                  <a:pt x="15078" y="21092"/>
                </a:lnTo>
                <a:lnTo>
                  <a:pt x="15826" y="21369"/>
                </a:lnTo>
                <a:lnTo>
                  <a:pt x="16573" y="21507"/>
                </a:lnTo>
                <a:lnTo>
                  <a:pt x="17446" y="21646"/>
                </a:lnTo>
                <a:lnTo>
                  <a:pt x="18318" y="21507"/>
                </a:lnTo>
                <a:lnTo>
                  <a:pt x="19066" y="21369"/>
                </a:lnTo>
                <a:lnTo>
                  <a:pt x="19813" y="21092"/>
                </a:lnTo>
                <a:lnTo>
                  <a:pt x="20436" y="20676"/>
                </a:lnTo>
                <a:lnTo>
                  <a:pt x="20935" y="20123"/>
                </a:lnTo>
                <a:lnTo>
                  <a:pt x="21309" y="19569"/>
                </a:lnTo>
                <a:lnTo>
                  <a:pt x="21558" y="19015"/>
                </a:lnTo>
                <a:lnTo>
                  <a:pt x="21683" y="18323"/>
                </a:lnTo>
                <a:lnTo>
                  <a:pt x="21683" y="10061"/>
                </a:lnTo>
                <a:lnTo>
                  <a:pt x="21683" y="46"/>
                </a:lnTo>
                <a:lnTo>
                  <a:pt x="7352" y="46"/>
                </a:lnTo>
                <a:close/>
              </a:path>
            </a:pathLst>
          </a:custGeom>
          <a:ln>
            <a:headEnd/>
            <a:tailEn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anchor="t" anchorCtr="0" compatLnSpc="1">
            <a:prstTxWarp prst="textNoShape">
              <a:avLst/>
            </a:prstTxWarp>
            <a:scene3d>
              <a:camera prst="orthographicFront"/>
              <a:lightRig rig="threePt" dir="t"/>
            </a:scene3d>
            <a:sp3d extrusionH="57150">
              <a:bevelT w="38100" h="38100"/>
            </a:sp3d>
          </a:bodyPr>
          <a:lstStyle/>
          <a:p>
            <a:endParaRPr lang="ru-RU"/>
          </a:p>
        </p:txBody>
      </p:sp>
      <p:pic>
        <p:nvPicPr>
          <p:cNvPr id="2051" name="Picture 3" descr="C:\Program Files\Microsoft Office\CLIPART\PUB60COR\PE00934_.WMF"/>
          <p:cNvPicPr>
            <a:picLocks noChangeAspect="1" noChangeArrowheads="1"/>
          </p:cNvPicPr>
          <p:nvPr/>
        </p:nvPicPr>
        <p:blipFill>
          <a:blip r:embed="rId2"/>
          <a:srcRect/>
          <a:stretch>
            <a:fillRect/>
          </a:stretch>
        </p:blipFill>
        <p:spPr bwMode="auto">
          <a:xfrm>
            <a:off x="0" y="1571588"/>
            <a:ext cx="2847122" cy="528641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nea94.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57686" y="1285860"/>
            <a:ext cx="3000393" cy="2250295"/>
          </a:xfrm>
          <a:prstGeom prst="rect">
            <a:avLst/>
          </a:prstGeom>
          <a:ln w="88900" cap="sq" cmpd="thickThin">
            <a:solidFill>
              <a:srgbClr val="000000"/>
            </a:solidFill>
            <a:prstDash val="solid"/>
            <a:miter lim="800000"/>
          </a:ln>
          <a:effectLst>
            <a:innerShdw blurRad="76200">
              <a:srgbClr val="000000"/>
            </a:innerShdw>
          </a:effectLst>
        </p:spPr>
      </p:pic>
      <p:pic>
        <p:nvPicPr>
          <p:cNvPr id="4" name="Рисунок 3" descr="Good Music - Good Mood.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5786" y="1500174"/>
            <a:ext cx="3119459" cy="2339595"/>
          </a:xfrm>
          <a:prstGeom prst="round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Заголовок 1"/>
          <p:cNvSpPr>
            <a:spLocks noGrp="1"/>
          </p:cNvSpPr>
          <p:nvPr>
            <p:ph type="title"/>
          </p:nvPr>
        </p:nvSpPr>
        <p:spPr>
          <a:xfrm>
            <a:off x="457200" y="320040"/>
            <a:ext cx="7239000" cy="751506"/>
          </a:xfrm>
        </p:spPr>
        <p:style>
          <a:lnRef idx="0">
            <a:schemeClr val="accent1"/>
          </a:lnRef>
          <a:fillRef idx="3">
            <a:schemeClr val="accent1"/>
          </a:fillRef>
          <a:effectRef idx="3">
            <a:schemeClr val="accent1"/>
          </a:effectRef>
          <a:fontRef idx="minor">
            <a:schemeClr val="lt1"/>
          </a:fontRef>
        </p:style>
        <p:txBody>
          <a:bodyPr/>
          <a:lstStyle/>
          <a:p>
            <a:pPr algn="ctr"/>
            <a:r>
              <a:rPr lang="ru-RU" dirty="0">
                <a:latin typeface="Monotype Corsiva" pitchFamily="66" charset="0"/>
              </a:rPr>
              <a:t>Музыка и настроение</a:t>
            </a:r>
          </a:p>
        </p:txBody>
      </p:sp>
      <p:sp>
        <p:nvSpPr>
          <p:cNvPr id="3" name="Содержимое 2"/>
          <p:cNvSpPr>
            <a:spLocks noGrp="1"/>
          </p:cNvSpPr>
          <p:nvPr>
            <p:ph idx="1"/>
          </p:nvPr>
        </p:nvSpPr>
        <p:spPr>
          <a:xfrm>
            <a:off x="500034" y="3714752"/>
            <a:ext cx="7239000" cy="2812422"/>
          </a:xfrm>
        </p:spPr>
        <p:txBody>
          <a:bodyPr>
            <a:normAutofit lnSpcReduction="10000"/>
          </a:bodyPr>
          <a:lstStyle/>
          <a:p>
            <a:pPr>
              <a:buNone/>
            </a:pPr>
            <a:endParaRPr lang="en-US" sz="2000" dirty="0"/>
          </a:p>
          <a:p>
            <a:pPr marL="182563" indent="-182563" algn="ctr"/>
            <a:r>
              <a:rPr lang="ru-RU" sz="2000" dirty="0"/>
              <a:t>Как уже было сказано, музыка</a:t>
            </a:r>
            <a:r>
              <a:rPr lang="en-US" sz="2000" dirty="0"/>
              <a:t>,</a:t>
            </a:r>
            <a:r>
              <a:rPr lang="ru-RU" sz="2000" dirty="0"/>
              <a:t> являясь продуктом человеческих эмоций и фантазий, воздействует на человека, меняя его настроение. Музыкальные звучания способны вызвать  ощущение удовольствия или неудовольствия, возбуждения или успокоения, напряжения или разрядки. Еще издревле музыкой убаюкивали детей, поднимали боевой дух, создавали определенную атмосферу. </a:t>
            </a:r>
          </a:p>
          <a:p>
            <a:endParaRPr lang="ru-RU" sz="2400" dirty="0"/>
          </a:p>
        </p:txBody>
      </p:sp>
      <p:sp>
        <p:nvSpPr>
          <p:cNvPr id="8" name="Управляющая кнопка: возврат 7">
            <a:hlinkClick r:id="rId4" action="ppaction://hlinksldjump" highlightClick="1"/>
          </p:cNvPr>
          <p:cNvSpPr/>
          <p:nvPr/>
        </p:nvSpPr>
        <p:spPr>
          <a:xfrm>
            <a:off x="8429652" y="6286520"/>
            <a:ext cx="500066" cy="428628"/>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9" name="Управляющая кнопка: далее 8">
            <a:hlinkClick r:id="" action="ppaction://hlinkshowjump?jump=nextslide" highlightClick="1"/>
          </p:cNvPr>
          <p:cNvSpPr/>
          <p:nvPr/>
        </p:nvSpPr>
        <p:spPr>
          <a:xfrm>
            <a:off x="8429652" y="5643578"/>
            <a:ext cx="500066" cy="428628"/>
          </a:xfrm>
          <a:prstGeom prst="actionButtonForwardNex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ru-RU"/>
          </a:p>
        </p:txBody>
      </p:sp>
      <p:sp>
        <p:nvSpPr>
          <p:cNvPr id="10" name="Управляющая кнопка: назад 9">
            <a:hlinkClick r:id="" action="ppaction://hlinkshowjump?jump=previousslide" highlightClick="1"/>
          </p:cNvPr>
          <p:cNvSpPr/>
          <p:nvPr/>
        </p:nvSpPr>
        <p:spPr>
          <a:xfrm>
            <a:off x="8429652" y="5000636"/>
            <a:ext cx="500066" cy="428628"/>
          </a:xfrm>
          <a:prstGeom prst="actionButtonBackPreviou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751506"/>
          </a:xfrm>
        </p:spPr>
        <p:style>
          <a:lnRef idx="0">
            <a:schemeClr val="accent1"/>
          </a:lnRef>
          <a:fillRef idx="3">
            <a:schemeClr val="accent1"/>
          </a:fillRef>
          <a:effectRef idx="3">
            <a:schemeClr val="accent1"/>
          </a:effectRef>
          <a:fontRef idx="minor">
            <a:schemeClr val="lt1"/>
          </a:fontRef>
        </p:style>
        <p:txBody>
          <a:bodyPr/>
          <a:lstStyle/>
          <a:p>
            <a:pPr algn="ctr"/>
            <a:r>
              <a:rPr lang="ru-RU" dirty="0">
                <a:latin typeface="Monotype Corsiva" pitchFamily="66" charset="0"/>
              </a:rPr>
              <a:t>Музыка и настроение</a:t>
            </a:r>
          </a:p>
        </p:txBody>
      </p:sp>
      <p:sp>
        <p:nvSpPr>
          <p:cNvPr id="3" name="Содержимое 2"/>
          <p:cNvSpPr>
            <a:spLocks noGrp="1"/>
          </p:cNvSpPr>
          <p:nvPr>
            <p:ph idx="1"/>
          </p:nvPr>
        </p:nvSpPr>
        <p:spPr>
          <a:xfrm>
            <a:off x="457200" y="3571876"/>
            <a:ext cx="7239000" cy="2883860"/>
          </a:xfrm>
        </p:spPr>
        <p:txBody>
          <a:bodyPr>
            <a:normAutofit/>
          </a:bodyPr>
          <a:lstStyle/>
          <a:p>
            <a:pPr>
              <a:buNone/>
            </a:pPr>
            <a:endParaRPr lang="en-US" sz="2000" dirty="0"/>
          </a:p>
          <a:p>
            <a:pPr marL="182563" indent="-182563" algn="ctr"/>
            <a:r>
              <a:rPr lang="ru-RU" sz="2000" dirty="0"/>
              <a:t>Мы определяли влияние различных жанров музыки путем несложного эксперимента: мы просто слушали музыку и обращали внимание на изменение своего настроения. В эксперименте участвовали и другие люди, которые также фиксировали впечатление, производимое музыкой.</a:t>
            </a:r>
          </a:p>
          <a:p>
            <a:endParaRPr lang="ru-RU" sz="2400" dirty="0"/>
          </a:p>
        </p:txBody>
      </p:sp>
      <p:pic>
        <p:nvPicPr>
          <p:cNvPr id="6" name="Рисунок 5" descr="Girls_In_the_headphones_on_the_grass_025125_.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5786" y="1285860"/>
            <a:ext cx="3214678" cy="241100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Рисунок 6" descr="3740258.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00562" y="1428736"/>
            <a:ext cx="3236269" cy="21537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8" name="Управляющая кнопка: возврат 7">
            <a:hlinkClick r:id="rId4" action="ppaction://hlinksldjump" highlightClick="1"/>
          </p:cNvPr>
          <p:cNvSpPr/>
          <p:nvPr/>
        </p:nvSpPr>
        <p:spPr>
          <a:xfrm>
            <a:off x="8429652" y="6286520"/>
            <a:ext cx="500066" cy="428628"/>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9" name="Управляющая кнопка: далее 8">
            <a:hlinkClick r:id="" action="ppaction://hlinkshowjump?jump=nextslide" highlightClick="1"/>
          </p:cNvPr>
          <p:cNvSpPr/>
          <p:nvPr/>
        </p:nvSpPr>
        <p:spPr>
          <a:xfrm>
            <a:off x="8429652" y="5643578"/>
            <a:ext cx="500066" cy="428628"/>
          </a:xfrm>
          <a:prstGeom prst="actionButtonForwardNex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ru-RU"/>
          </a:p>
        </p:txBody>
      </p:sp>
      <p:sp>
        <p:nvSpPr>
          <p:cNvPr id="10" name="Управляющая кнопка: назад 9">
            <a:hlinkClick r:id="" action="ppaction://hlinkshowjump?jump=previousslide" highlightClick="1"/>
          </p:cNvPr>
          <p:cNvSpPr/>
          <p:nvPr/>
        </p:nvSpPr>
        <p:spPr>
          <a:xfrm>
            <a:off x="8429652" y="5000636"/>
            <a:ext cx="500066" cy="428628"/>
          </a:xfrm>
          <a:prstGeom prst="actionButtonBackPreviou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28604"/>
            <a:ext cx="8143900" cy="1071570"/>
          </a:xfrm>
          <a:ln/>
        </p:spPr>
        <p:style>
          <a:lnRef idx="1">
            <a:schemeClr val="accent1"/>
          </a:lnRef>
          <a:fillRef idx="3">
            <a:schemeClr val="accent1"/>
          </a:fillRef>
          <a:effectRef idx="2">
            <a:schemeClr val="accent1"/>
          </a:effectRef>
          <a:fontRef idx="minor">
            <a:schemeClr val="lt1"/>
          </a:fontRef>
        </p:style>
        <p:txBody>
          <a:bodyPr>
            <a:no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6600" cap="none"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onotype Corsiva" pitchFamily="66" charset="0"/>
              </a:rPr>
              <a:t>Результаты</a:t>
            </a:r>
          </a:p>
        </p:txBody>
      </p:sp>
      <p:sp>
        <p:nvSpPr>
          <p:cNvPr id="8" name="Текст 7"/>
          <p:cNvSpPr>
            <a:spLocks noGrp="1"/>
          </p:cNvSpPr>
          <p:nvPr>
            <p:ph type="body" idx="1"/>
          </p:nvPr>
        </p:nvSpPr>
        <p:spPr>
          <a:xfrm>
            <a:off x="7215206" y="2602788"/>
            <a:ext cx="107082" cy="45719"/>
          </a:xfrm>
        </p:spPr>
        <p:txBody>
          <a:bodyPr>
            <a:normAutofit fontScale="25000" lnSpcReduction="20000"/>
          </a:bodyPr>
          <a:lstStyle/>
          <a:p>
            <a:endParaRPr lang="ru-RU" dirty="0"/>
          </a:p>
        </p:txBody>
      </p:sp>
      <p:sp>
        <p:nvSpPr>
          <p:cNvPr id="6" name="Управляющая кнопка: возврат 5">
            <a:hlinkClick r:id="rId3" action="ppaction://hlinksldjump" highlightClick="1"/>
          </p:cNvPr>
          <p:cNvSpPr/>
          <p:nvPr/>
        </p:nvSpPr>
        <p:spPr>
          <a:xfrm>
            <a:off x="8429652" y="6286520"/>
            <a:ext cx="500066" cy="428628"/>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7" name="Управляющая кнопка: далее 6">
            <a:hlinkClick r:id="" action="ppaction://hlinkshowjump?jump=nextslide" highlightClick="1"/>
          </p:cNvPr>
          <p:cNvSpPr/>
          <p:nvPr/>
        </p:nvSpPr>
        <p:spPr>
          <a:xfrm>
            <a:off x="8429652" y="5643578"/>
            <a:ext cx="500066" cy="428628"/>
          </a:xfrm>
          <a:prstGeom prst="actionButtonForwardNex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ru-RU"/>
          </a:p>
        </p:txBody>
      </p:sp>
      <p:sp>
        <p:nvSpPr>
          <p:cNvPr id="9" name="Управляющая кнопка: назад 8">
            <a:hlinkClick r:id="" action="ppaction://hlinkshowjump?jump=previousslide" highlightClick="1"/>
          </p:cNvPr>
          <p:cNvSpPr/>
          <p:nvPr/>
        </p:nvSpPr>
        <p:spPr>
          <a:xfrm>
            <a:off x="8429652" y="5000636"/>
            <a:ext cx="500066" cy="428628"/>
          </a:xfrm>
          <a:prstGeom prst="actionButtonBackPreviou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pic>
        <p:nvPicPr>
          <p:cNvPr id="16" name="Рисунок 15" descr="musik-liegt-in-der-luft_hpv.jpg"/>
          <p:cNvPicPr>
            <a:picLocks noChangeAspect="1"/>
          </p:cNvPicPr>
          <p:nvPr/>
        </p:nvPicPr>
        <p:blipFill>
          <a:blip r:embed="rId4"/>
          <a:stretch>
            <a:fillRect/>
          </a:stretch>
        </p:blipFill>
        <p:spPr>
          <a:xfrm>
            <a:off x="0" y="1643051"/>
            <a:ext cx="8132476" cy="5214950"/>
          </a:xfrm>
          <a:prstGeom prst="rect">
            <a:avLst/>
          </a:prstGeom>
        </p:spPr>
      </p:pic>
    </p:spTree>
  </p:cSld>
  <p:clrMapOvr>
    <a:masterClrMapping/>
  </p:clrMapOvr>
  <p:transition>
    <p:fade/>
    <p:sndAc>
      <p:stSnd>
        <p:snd r:embed="rId2" name="drumroll.wav"/>
      </p:stSnd>
    </p:sndAc>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751506"/>
          </a:xfrm>
        </p:spPr>
        <p:style>
          <a:lnRef idx="0">
            <a:schemeClr val="accent2"/>
          </a:lnRef>
          <a:fillRef idx="3">
            <a:schemeClr val="accent2"/>
          </a:fillRef>
          <a:effectRef idx="3">
            <a:schemeClr val="accent2"/>
          </a:effectRef>
          <a:fontRef idx="minor">
            <a:schemeClr val="lt1"/>
          </a:fontRef>
        </p:style>
        <p:txBody>
          <a:bodyPr/>
          <a:lstStyle/>
          <a:p>
            <a:r>
              <a:rPr lang="en-US" dirty="0">
                <a:latin typeface="Monotype Corsiva" pitchFamily="66" charset="0"/>
              </a:rPr>
              <a:t>            </a:t>
            </a:r>
            <a:r>
              <a:rPr lang="ru-RU" dirty="0">
                <a:latin typeface="Monotype Corsiva" pitchFamily="66" charset="0"/>
              </a:rPr>
              <a:t>Классика</a:t>
            </a:r>
          </a:p>
        </p:txBody>
      </p:sp>
      <p:sp>
        <p:nvSpPr>
          <p:cNvPr id="3" name="Содержимое 2"/>
          <p:cNvSpPr>
            <a:spLocks noGrp="1"/>
          </p:cNvSpPr>
          <p:nvPr>
            <p:ph idx="1"/>
          </p:nvPr>
        </p:nvSpPr>
        <p:spPr>
          <a:xfrm>
            <a:off x="457200" y="1428736"/>
            <a:ext cx="7239000" cy="5027000"/>
          </a:xfrm>
        </p:spPr>
        <p:txBody>
          <a:bodyPr>
            <a:normAutofit/>
          </a:bodyPr>
          <a:lstStyle/>
          <a:p>
            <a:pPr algn="ctr">
              <a:buNone/>
            </a:pPr>
            <a:r>
              <a:rPr lang="en-US" sz="2800" dirty="0"/>
              <a:t> </a:t>
            </a:r>
            <a:r>
              <a:rPr lang="ru-RU" sz="2800" dirty="0"/>
              <a:t>Спокойная и умиротворяющая, классическая музыка прекрасно подходит на роль </a:t>
            </a:r>
            <a:r>
              <a:rPr lang="ru-RU" sz="2800" dirty="0" err="1"/>
              <a:t>релаксирующей</a:t>
            </a:r>
            <a:r>
              <a:rPr lang="ru-RU" sz="2800" dirty="0"/>
              <a:t> музыки, помогающей расслабиться и успокоиться.</a:t>
            </a:r>
          </a:p>
        </p:txBody>
      </p:sp>
      <p:sp>
        <p:nvSpPr>
          <p:cNvPr id="6" name="Скругленный прямоугольник 5"/>
          <p:cNvSpPr/>
          <p:nvPr/>
        </p:nvSpPr>
        <p:spPr>
          <a:xfrm>
            <a:off x="428596" y="357166"/>
            <a:ext cx="1143008" cy="714380"/>
          </a:xfrm>
          <a:prstGeom prst="roundRect">
            <a:avLst>
              <a:gd name="adj" fmla="val 10000"/>
            </a:avLst>
          </a:prstGeom>
          <a:blipFill rotWithShape="0">
            <a:blip r:embed="rId2" cstate="screen">
              <a:extLst>
                <a:ext uri="{28A0092B-C50C-407E-A947-70E740481C1C}">
                  <a14:useLocalDpi xmlns:a14="http://schemas.microsoft.com/office/drawing/2010/main"/>
                </a:ext>
              </a:extLst>
            </a:blip>
            <a:stretch>
              <a:fillRect/>
            </a:stretch>
          </a:blip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lt1">
              <a:hueOff val="0"/>
              <a:satOff val="0"/>
              <a:lumOff val="0"/>
              <a:alphaOff val="0"/>
            </a:schemeClr>
          </a:lnRef>
          <a:fillRef idx="1">
            <a:scrgbClr r="0" g="0" b="0"/>
          </a:fillRef>
          <a:effectRef idx="3">
            <a:schemeClr val="accent2">
              <a:tint val="50000"/>
              <a:hueOff val="0"/>
              <a:satOff val="0"/>
              <a:lumOff val="0"/>
              <a:alphaOff val="0"/>
            </a:schemeClr>
          </a:effectRef>
          <a:fontRef idx="minor">
            <a:schemeClr val="lt1">
              <a:hueOff val="0"/>
              <a:satOff val="0"/>
              <a:lumOff val="0"/>
              <a:alphaOff val="0"/>
            </a:schemeClr>
          </a:fontRef>
        </p:style>
      </p:sp>
      <p:pic>
        <p:nvPicPr>
          <p:cNvPr id="7" name="Рисунок 6" descr="077002A_enl.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2910" y="3904042"/>
            <a:ext cx="2714644" cy="219886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Рисунок 7" descr="775408.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43372" y="3857628"/>
            <a:ext cx="3393285" cy="2262190"/>
          </a:xfrm>
          <a:prstGeom prst="rect">
            <a:avLst/>
          </a:prstGeom>
          <a:ln>
            <a:noFill/>
          </a:ln>
          <a:effectLst>
            <a:outerShdw blurRad="190500" algn="tl" rotWithShape="0">
              <a:srgbClr val="000000">
                <a:alpha val="70000"/>
              </a:srgbClr>
            </a:outerShdw>
          </a:effectLst>
        </p:spPr>
      </p:pic>
      <p:sp>
        <p:nvSpPr>
          <p:cNvPr id="9" name="Управляющая кнопка: возврат 8">
            <a:hlinkClick r:id="rId5" action="ppaction://hlinksldjump" highlightClick="1"/>
          </p:cNvPr>
          <p:cNvSpPr/>
          <p:nvPr/>
        </p:nvSpPr>
        <p:spPr>
          <a:xfrm>
            <a:off x="8429652" y="6286520"/>
            <a:ext cx="500066" cy="428628"/>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10" name="Управляющая кнопка: далее 9">
            <a:hlinkClick r:id="" action="ppaction://hlinkshowjump?jump=nextslide" highlightClick="1"/>
          </p:cNvPr>
          <p:cNvSpPr/>
          <p:nvPr/>
        </p:nvSpPr>
        <p:spPr>
          <a:xfrm>
            <a:off x="8429652" y="5643578"/>
            <a:ext cx="500066" cy="428628"/>
          </a:xfrm>
          <a:prstGeom prst="actionButtonForwardNex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ru-RU"/>
          </a:p>
        </p:txBody>
      </p:sp>
      <p:sp>
        <p:nvSpPr>
          <p:cNvPr id="11" name="Управляющая кнопка: назад 10">
            <a:hlinkClick r:id="" action="ppaction://hlinkshowjump?jump=previousslide" highlightClick="1"/>
          </p:cNvPr>
          <p:cNvSpPr/>
          <p:nvPr/>
        </p:nvSpPr>
        <p:spPr>
          <a:xfrm>
            <a:off x="8429652" y="5000636"/>
            <a:ext cx="500066" cy="428628"/>
          </a:xfrm>
          <a:prstGeom prst="actionButtonBackPreviou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751506"/>
          </a:xfrm>
        </p:spPr>
        <p:style>
          <a:lnRef idx="0">
            <a:schemeClr val="accent4"/>
          </a:lnRef>
          <a:fillRef idx="3">
            <a:schemeClr val="accent4"/>
          </a:fillRef>
          <a:effectRef idx="3">
            <a:schemeClr val="accent4"/>
          </a:effectRef>
          <a:fontRef idx="minor">
            <a:schemeClr val="lt1"/>
          </a:fontRef>
        </p:style>
        <p:txBody>
          <a:bodyPr/>
          <a:lstStyle/>
          <a:p>
            <a:pPr algn="ctr"/>
            <a:r>
              <a:rPr lang="en-US" dirty="0">
                <a:latin typeface="Comic Sans MS" pitchFamily="66" charset="0"/>
              </a:rPr>
              <a:t>  </a:t>
            </a:r>
            <a:r>
              <a:rPr lang="ru-RU" dirty="0">
                <a:latin typeface="Comic Sans MS" pitchFamily="66" charset="0"/>
              </a:rPr>
              <a:t>Народная музыка</a:t>
            </a:r>
          </a:p>
        </p:txBody>
      </p:sp>
      <p:sp>
        <p:nvSpPr>
          <p:cNvPr id="3" name="Содержимое 2"/>
          <p:cNvSpPr>
            <a:spLocks noGrp="1"/>
          </p:cNvSpPr>
          <p:nvPr>
            <p:ph idx="1"/>
          </p:nvPr>
        </p:nvSpPr>
        <p:spPr>
          <a:xfrm>
            <a:off x="457200" y="1214422"/>
            <a:ext cx="7239000" cy="5241314"/>
          </a:xfrm>
        </p:spPr>
        <p:txBody>
          <a:bodyPr/>
          <a:lstStyle/>
          <a:p>
            <a:pPr algn="ctr">
              <a:buNone/>
            </a:pPr>
            <a:r>
              <a:rPr lang="en-US" dirty="0"/>
              <a:t>   </a:t>
            </a:r>
            <a:r>
              <a:rPr lang="ru-RU" dirty="0"/>
              <a:t>Наиболее «эмоциональная» из всех жанров, народная музыка всегда производит впечатление. Веселая поднимает настроение, грустная наполняет душу светлой тоской, но вовсе не грустью.</a:t>
            </a:r>
          </a:p>
        </p:txBody>
      </p:sp>
      <p:pic>
        <p:nvPicPr>
          <p:cNvPr id="5" name="Рисунок 4" descr="Остров.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29256" y="3357562"/>
            <a:ext cx="2667018" cy="2000264"/>
          </a:xfrm>
          <a:prstGeom prst="rect">
            <a:avLst/>
          </a:prstGeom>
          <a:ln>
            <a:noFill/>
          </a:ln>
          <a:effectLst>
            <a:softEdge rad="31750"/>
          </a:effectLst>
        </p:spPr>
      </p:pic>
      <p:sp>
        <p:nvSpPr>
          <p:cNvPr id="6" name="Скругленный прямоугольник 5"/>
          <p:cNvSpPr/>
          <p:nvPr/>
        </p:nvSpPr>
        <p:spPr>
          <a:xfrm>
            <a:off x="500034" y="357166"/>
            <a:ext cx="1143008" cy="714379"/>
          </a:xfrm>
          <a:prstGeom prst="roundRect">
            <a:avLst>
              <a:gd name="adj" fmla="val 10000"/>
            </a:avLst>
          </a:prstGeom>
          <a:blipFill rotWithShape="0">
            <a:blip r:embed="rId3" cstate="screen">
              <a:extLst>
                <a:ext uri="{28A0092B-C50C-407E-A947-70E740481C1C}">
                  <a14:useLocalDpi xmlns:a14="http://schemas.microsoft.com/office/drawing/2010/main"/>
                </a:ext>
              </a:extLst>
            </a:blip>
            <a:stretch>
              <a:fillRect/>
            </a:stretch>
          </a:blip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lt1">
              <a:hueOff val="0"/>
              <a:satOff val="0"/>
              <a:lumOff val="0"/>
              <a:alphaOff val="0"/>
            </a:schemeClr>
          </a:lnRef>
          <a:fillRef idx="1">
            <a:scrgbClr r="0" g="0" b="0"/>
          </a:fillRef>
          <a:effectRef idx="3">
            <a:schemeClr val="accent2">
              <a:tint val="50000"/>
              <a:hueOff val="-4137149"/>
              <a:satOff val="7695"/>
              <a:lumOff val="351"/>
              <a:alphaOff val="0"/>
            </a:schemeClr>
          </a:effectRef>
          <a:fontRef idx="minor">
            <a:schemeClr val="lt1">
              <a:hueOff val="0"/>
              <a:satOff val="0"/>
              <a:lumOff val="0"/>
              <a:alphaOff val="0"/>
            </a:schemeClr>
          </a:fontRef>
        </p:style>
      </p:sp>
      <p:pic>
        <p:nvPicPr>
          <p:cNvPr id="7" name="Рисунок 6" descr="0_11d5a_e5c60152_XL.jpe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4283" y="3500438"/>
            <a:ext cx="2357454" cy="166736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8" name="Рисунок 7" descr="svyata1.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786050" y="4500570"/>
            <a:ext cx="2659053" cy="1994290"/>
          </a:xfrm>
          <a:prstGeom prst="rect">
            <a:avLst/>
          </a:prstGeom>
          <a:ln>
            <a:noFill/>
          </a:ln>
          <a:effectLst>
            <a:softEdge rad="112500"/>
          </a:effectLst>
        </p:spPr>
      </p:pic>
      <p:sp>
        <p:nvSpPr>
          <p:cNvPr id="9" name="Управляющая кнопка: возврат 8">
            <a:hlinkClick r:id="rId6" action="ppaction://hlinksldjump" highlightClick="1"/>
          </p:cNvPr>
          <p:cNvSpPr/>
          <p:nvPr/>
        </p:nvSpPr>
        <p:spPr>
          <a:xfrm>
            <a:off x="8429652" y="6286520"/>
            <a:ext cx="500066" cy="428628"/>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10" name="Управляющая кнопка: далее 9">
            <a:hlinkClick r:id="" action="ppaction://hlinkshowjump?jump=nextslide" highlightClick="1"/>
          </p:cNvPr>
          <p:cNvSpPr/>
          <p:nvPr/>
        </p:nvSpPr>
        <p:spPr>
          <a:xfrm>
            <a:off x="8429652" y="5643578"/>
            <a:ext cx="500066" cy="428628"/>
          </a:xfrm>
          <a:prstGeom prst="actionButtonForwardNex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ru-RU"/>
          </a:p>
        </p:txBody>
      </p:sp>
      <p:sp>
        <p:nvSpPr>
          <p:cNvPr id="11" name="Управляющая кнопка: назад 10">
            <a:hlinkClick r:id="" action="ppaction://hlinkshowjump?jump=previousslide" highlightClick="1"/>
          </p:cNvPr>
          <p:cNvSpPr/>
          <p:nvPr/>
        </p:nvSpPr>
        <p:spPr>
          <a:xfrm>
            <a:off x="8429652" y="5000636"/>
            <a:ext cx="500066" cy="428628"/>
          </a:xfrm>
          <a:prstGeom prst="actionButtonBackPreviou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3">
                                            <p:txEl>
                                              <p:pRg st="0" end="0"/>
                                            </p:txEl>
                                          </p:spTgt>
                                        </p:tgtEl>
                                        <p:attrNameLst>
                                          <p:attrName>ppt_w</p:attrName>
                                        </p:attrNameLst>
                                      </p:cBhvr>
                                      <p:tavLst>
                                        <p:tav tm="0">
                                          <p:val>
                                            <p:fltVal val="0"/>
                                          </p:val>
                                        </p:tav>
                                        <p:tav tm="100000">
                                          <p:val>
                                            <p:strVal val="#ppt_w"/>
                                          </p:val>
                                        </p:tav>
                                      </p:tavLst>
                                    </p:anim>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751506"/>
          </a:xfrm>
        </p:spPr>
        <p:style>
          <a:lnRef idx="1">
            <a:schemeClr val="accent3"/>
          </a:lnRef>
          <a:fillRef idx="3">
            <a:schemeClr val="accent3"/>
          </a:fillRef>
          <a:effectRef idx="2">
            <a:schemeClr val="accent3"/>
          </a:effectRef>
          <a:fontRef idx="minor">
            <a:schemeClr val="lt1"/>
          </a:fontRef>
        </p:style>
        <p:txBody>
          <a:bodyPr/>
          <a:lstStyle/>
          <a:p>
            <a:r>
              <a:rPr lang="ru-RU" dirty="0">
                <a:latin typeface="Century Gothic" pitchFamily="34" charset="0"/>
              </a:rPr>
              <a:t>         Рок - музыка</a:t>
            </a:r>
            <a:endParaRPr lang="ru-RU" dirty="0">
              <a:latin typeface="Century Gothic" pitchFamily="34" charset="0"/>
              <a:hlinkClick r:id="rId2" action="ppaction://hlinkfile"/>
            </a:endParaRPr>
          </a:p>
        </p:txBody>
      </p:sp>
      <p:sp>
        <p:nvSpPr>
          <p:cNvPr id="3" name="Содержимое 2"/>
          <p:cNvSpPr>
            <a:spLocks noGrp="1"/>
          </p:cNvSpPr>
          <p:nvPr>
            <p:ph idx="1"/>
          </p:nvPr>
        </p:nvSpPr>
        <p:spPr>
          <a:xfrm>
            <a:off x="457200" y="1428736"/>
            <a:ext cx="7239000" cy="5027000"/>
          </a:xfrm>
        </p:spPr>
        <p:txBody>
          <a:bodyPr/>
          <a:lstStyle/>
          <a:p>
            <a:pPr lvl="0" algn="ctr">
              <a:buNone/>
            </a:pPr>
            <a:r>
              <a:rPr lang="en-US" dirty="0"/>
              <a:t>  </a:t>
            </a:r>
            <a:r>
              <a:rPr lang="ru-RU" dirty="0"/>
              <a:t>Изначально созданная как некий протест старым канонам, рок-музыка обладает определенной энергетикой, которая заставляет взбодриться, отвлечься от проблем; заряжает  своей энергией.</a:t>
            </a:r>
          </a:p>
          <a:p>
            <a:pPr algn="ctr">
              <a:buNone/>
            </a:pPr>
            <a:endParaRPr lang="ru-RU" dirty="0"/>
          </a:p>
        </p:txBody>
      </p:sp>
      <p:pic>
        <p:nvPicPr>
          <p:cNvPr id="3074" name="Picture 2" descr="C:\Documents and Settings\user\Рабочий стол\фото, картинки и т.д, и т.п\The Beatles.jpg"/>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214942" y="4071942"/>
            <a:ext cx="2690831" cy="201812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Скругленный прямоугольник 5"/>
          <p:cNvSpPr/>
          <p:nvPr/>
        </p:nvSpPr>
        <p:spPr>
          <a:xfrm>
            <a:off x="428597" y="357166"/>
            <a:ext cx="1143007" cy="714380"/>
          </a:xfrm>
          <a:prstGeom prst="roundRect">
            <a:avLst>
              <a:gd name="adj" fmla="val 10000"/>
            </a:avLst>
          </a:prstGeom>
          <a:blipFill rotWithShape="0">
            <a:blip r:embed="rId4" cstate="screen">
              <a:extLst>
                <a:ext uri="{28A0092B-C50C-407E-A947-70E740481C1C}">
                  <a14:useLocalDpi xmlns:a14="http://schemas.microsoft.com/office/drawing/2010/main"/>
                </a:ext>
              </a:extLst>
            </a:blip>
            <a:stretch>
              <a:fillRect/>
            </a:stretch>
          </a:blipFill>
          <a:ln>
            <a:noFill/>
          </a:ln>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lt1">
              <a:hueOff val="0"/>
              <a:satOff val="0"/>
              <a:lumOff val="0"/>
              <a:alphaOff val="0"/>
            </a:schemeClr>
          </a:lnRef>
          <a:fillRef idx="1">
            <a:scrgbClr r="0" g="0" b="0"/>
          </a:fillRef>
          <a:effectRef idx="3">
            <a:schemeClr val="accent2">
              <a:tint val="50000"/>
              <a:hueOff val="-8274298"/>
              <a:satOff val="15390"/>
              <a:lumOff val="701"/>
              <a:alphaOff val="0"/>
            </a:schemeClr>
          </a:effectRef>
          <a:fontRef idx="minor">
            <a:schemeClr val="lt1">
              <a:hueOff val="0"/>
              <a:satOff val="0"/>
              <a:lumOff val="0"/>
              <a:alphaOff val="0"/>
            </a:schemeClr>
          </a:fontRef>
        </p:style>
      </p:sp>
      <p:pic>
        <p:nvPicPr>
          <p:cNvPr id="8" name="Рисунок 7" descr="i4ab3dbb59f8f8.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71472" y="4071942"/>
            <a:ext cx="2571768" cy="2057414"/>
          </a:xfrm>
          <a:prstGeom prst="rect">
            <a:avLst/>
          </a:prstGeom>
          <a:ln>
            <a:noFill/>
          </a:ln>
          <a:effectLst>
            <a:outerShdw blurRad="190500" algn="tl" rotWithShape="0">
              <a:srgbClr val="000000">
                <a:alpha val="70000"/>
              </a:srgbClr>
            </a:outerShdw>
          </a:effectLst>
        </p:spPr>
      </p:pic>
      <p:pic>
        <p:nvPicPr>
          <p:cNvPr id="9" name="Рисунок 8" descr="nWYZRCA0W2tc.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428992" y="3714752"/>
            <a:ext cx="1500198" cy="2711200"/>
          </a:xfrm>
          <a:prstGeom prst="rect">
            <a:avLst/>
          </a:prstGeom>
        </p:spPr>
      </p:pic>
      <p:sp>
        <p:nvSpPr>
          <p:cNvPr id="10" name="Управляющая кнопка: возврат 9">
            <a:hlinkClick r:id="rId7" action="ppaction://hlinksldjump" highlightClick="1"/>
          </p:cNvPr>
          <p:cNvSpPr/>
          <p:nvPr/>
        </p:nvSpPr>
        <p:spPr>
          <a:xfrm>
            <a:off x="8429652" y="6286520"/>
            <a:ext cx="500066" cy="428628"/>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11" name="Управляющая кнопка: далее 10">
            <a:hlinkClick r:id="" action="ppaction://hlinkshowjump?jump=nextslide" highlightClick="1"/>
          </p:cNvPr>
          <p:cNvSpPr/>
          <p:nvPr/>
        </p:nvSpPr>
        <p:spPr>
          <a:xfrm>
            <a:off x="8429652" y="5643578"/>
            <a:ext cx="500066" cy="428628"/>
          </a:xfrm>
          <a:prstGeom prst="actionButtonForwardNex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ru-RU"/>
          </a:p>
        </p:txBody>
      </p:sp>
      <p:sp>
        <p:nvSpPr>
          <p:cNvPr id="12" name="Управляющая кнопка: назад 11">
            <a:hlinkClick r:id="" action="ppaction://hlinkshowjump?jump=previousslide" highlightClick="1"/>
          </p:cNvPr>
          <p:cNvSpPr/>
          <p:nvPr/>
        </p:nvSpPr>
        <p:spPr>
          <a:xfrm>
            <a:off x="8429652" y="5000636"/>
            <a:ext cx="500066" cy="428628"/>
          </a:xfrm>
          <a:prstGeom prst="actionButtonBackPreviou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8" presetClass="entr" presetSubtype="0" accel="10000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3">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751506"/>
          </a:xfrm>
        </p:spPr>
        <p:style>
          <a:lnRef idx="0">
            <a:schemeClr val="accent5"/>
          </a:lnRef>
          <a:fillRef idx="3">
            <a:schemeClr val="accent5"/>
          </a:fillRef>
          <a:effectRef idx="3">
            <a:schemeClr val="accent5"/>
          </a:effectRef>
          <a:fontRef idx="minor">
            <a:schemeClr val="lt1"/>
          </a:fontRef>
        </p:style>
        <p:txBody>
          <a:bodyPr/>
          <a:lstStyle/>
          <a:p>
            <a:r>
              <a:rPr lang="en-US" dirty="0">
                <a:latin typeface="Times New Roman" pitchFamily="18" charset="0"/>
                <a:cs typeface="Times New Roman" pitchFamily="18" charset="0"/>
              </a:rPr>
              <a:t>          </a:t>
            </a:r>
            <a:r>
              <a:rPr lang="ru-RU" dirty="0">
                <a:latin typeface="Times New Roman" pitchFamily="18" charset="0"/>
                <a:cs typeface="Times New Roman" pitchFamily="18" charset="0"/>
              </a:rPr>
              <a:t>Поп-музыка</a:t>
            </a:r>
          </a:p>
        </p:txBody>
      </p:sp>
      <p:sp>
        <p:nvSpPr>
          <p:cNvPr id="3" name="Содержимое 2"/>
          <p:cNvSpPr>
            <a:spLocks noGrp="1"/>
          </p:cNvSpPr>
          <p:nvPr>
            <p:ph idx="1"/>
          </p:nvPr>
        </p:nvSpPr>
        <p:spPr>
          <a:xfrm>
            <a:off x="457200" y="1357298"/>
            <a:ext cx="7239000" cy="5098438"/>
          </a:xfrm>
        </p:spPr>
        <p:txBody>
          <a:bodyPr/>
          <a:lstStyle/>
          <a:p>
            <a:pPr algn="ctr">
              <a:buNone/>
            </a:pPr>
            <a:r>
              <a:rPr lang="en-US" dirty="0"/>
              <a:t>  </a:t>
            </a:r>
            <a:r>
              <a:rPr lang="ru-RU" dirty="0"/>
              <a:t>Может быть самой разнообразной, но в основном поп-музыка помогает отвлечься, поднимает настроение.</a:t>
            </a:r>
          </a:p>
        </p:txBody>
      </p:sp>
      <p:sp>
        <p:nvSpPr>
          <p:cNvPr id="6" name="Скругленный прямоугольник 5"/>
          <p:cNvSpPr/>
          <p:nvPr/>
        </p:nvSpPr>
        <p:spPr>
          <a:xfrm>
            <a:off x="428596" y="357166"/>
            <a:ext cx="1143008" cy="714380"/>
          </a:xfrm>
          <a:prstGeom prst="roundRect">
            <a:avLst>
              <a:gd name="adj" fmla="val 10000"/>
            </a:avLst>
          </a:prstGeom>
          <a:blipFill rotWithShape="0">
            <a:blip r:embed="rId2" cstate="screen">
              <a:extLst>
                <a:ext uri="{28A0092B-C50C-407E-A947-70E740481C1C}">
                  <a14:useLocalDpi xmlns:a14="http://schemas.microsoft.com/office/drawing/2010/main"/>
                </a:ext>
              </a:extLst>
            </a:blip>
            <a:stretch>
              <a:fillRect/>
            </a:stretch>
          </a:blip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lt1">
              <a:hueOff val="0"/>
              <a:satOff val="0"/>
              <a:lumOff val="0"/>
              <a:alphaOff val="0"/>
            </a:schemeClr>
          </a:lnRef>
          <a:fillRef idx="1">
            <a:scrgbClr r="0" g="0" b="0"/>
          </a:fillRef>
          <a:effectRef idx="3">
            <a:schemeClr val="accent2">
              <a:tint val="50000"/>
              <a:hueOff val="-12411447"/>
              <a:satOff val="23085"/>
              <a:lumOff val="1052"/>
              <a:alphaOff val="0"/>
            </a:schemeClr>
          </a:effectRef>
          <a:fontRef idx="minor">
            <a:schemeClr val="lt1">
              <a:hueOff val="0"/>
              <a:satOff val="0"/>
              <a:lumOff val="0"/>
              <a:alphaOff val="0"/>
            </a:schemeClr>
          </a:fontRef>
        </p:style>
      </p:sp>
      <p:pic>
        <p:nvPicPr>
          <p:cNvPr id="7" name="Рисунок 6" descr="5823.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0034" y="3643314"/>
            <a:ext cx="2476485" cy="185736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8" name="Рисунок 7" descr="293541.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28992" y="3429000"/>
            <a:ext cx="1582846" cy="222604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Рисунок 8" descr="music2.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286380" y="3643314"/>
            <a:ext cx="2500298" cy="187522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Управляющая кнопка: возврат 9">
            <a:hlinkClick r:id="rId6" action="ppaction://hlinksldjump" highlightClick="1"/>
          </p:cNvPr>
          <p:cNvSpPr/>
          <p:nvPr/>
        </p:nvSpPr>
        <p:spPr>
          <a:xfrm>
            <a:off x="8429652" y="6286520"/>
            <a:ext cx="500066" cy="428628"/>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11" name="Управляющая кнопка: далее 10">
            <a:hlinkClick r:id="" action="ppaction://hlinkshowjump?jump=nextslide" highlightClick="1"/>
          </p:cNvPr>
          <p:cNvSpPr/>
          <p:nvPr/>
        </p:nvSpPr>
        <p:spPr>
          <a:xfrm>
            <a:off x="8429652" y="5643578"/>
            <a:ext cx="500066" cy="428628"/>
          </a:xfrm>
          <a:prstGeom prst="actionButtonForwardNex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ru-RU"/>
          </a:p>
        </p:txBody>
      </p:sp>
      <p:sp>
        <p:nvSpPr>
          <p:cNvPr id="12" name="Управляющая кнопка: назад 11">
            <a:hlinkClick r:id="" action="ppaction://hlinkshowjump?jump=previousslide" highlightClick="1"/>
          </p:cNvPr>
          <p:cNvSpPr/>
          <p:nvPr/>
        </p:nvSpPr>
        <p:spPr>
          <a:xfrm>
            <a:off x="8429652" y="5000636"/>
            <a:ext cx="500066" cy="428628"/>
          </a:xfrm>
          <a:prstGeom prst="actionButtonBackPreviou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751506"/>
          </a:xfrm>
        </p:spPr>
        <p:style>
          <a:lnRef idx="1">
            <a:schemeClr val="accent6"/>
          </a:lnRef>
          <a:fillRef idx="3">
            <a:schemeClr val="accent6"/>
          </a:fillRef>
          <a:effectRef idx="2">
            <a:schemeClr val="accent6"/>
          </a:effectRef>
          <a:fontRef idx="minor">
            <a:schemeClr val="lt1"/>
          </a:fontRef>
        </p:style>
        <p:txBody>
          <a:bodyPr/>
          <a:lstStyle/>
          <a:p>
            <a:r>
              <a:rPr lang="en-US" dirty="0">
                <a:latin typeface="Cambria" pitchFamily="18" charset="0"/>
              </a:rPr>
              <a:t>            </a:t>
            </a:r>
            <a:r>
              <a:rPr lang="ru-RU" dirty="0">
                <a:latin typeface="Cambria" pitchFamily="18" charset="0"/>
              </a:rPr>
              <a:t>Джаз</a:t>
            </a:r>
          </a:p>
        </p:txBody>
      </p:sp>
      <p:sp>
        <p:nvSpPr>
          <p:cNvPr id="3" name="Содержимое 2"/>
          <p:cNvSpPr>
            <a:spLocks noGrp="1"/>
          </p:cNvSpPr>
          <p:nvPr>
            <p:ph idx="1"/>
          </p:nvPr>
        </p:nvSpPr>
        <p:spPr/>
        <p:txBody>
          <a:bodyPr/>
          <a:lstStyle/>
          <a:p>
            <a:pPr algn="ctr">
              <a:buNone/>
            </a:pPr>
            <a:r>
              <a:rPr lang="en-US" dirty="0"/>
              <a:t> </a:t>
            </a:r>
            <a:r>
              <a:rPr lang="ru-RU" dirty="0"/>
              <a:t>Легкая музыка джаза помогает развлечься и забыть о проблемах.</a:t>
            </a:r>
          </a:p>
        </p:txBody>
      </p:sp>
      <p:pic>
        <p:nvPicPr>
          <p:cNvPr id="3074" name="Picture 2" descr="C:\Program Files\Microsoft Office\CLIPART\PUB60COR\PE00737_.WMF"/>
          <p:cNvPicPr>
            <a:picLocks noChangeAspect="1" noChangeArrowheads="1"/>
          </p:cNvPicPr>
          <p:nvPr/>
        </p:nvPicPr>
        <p:blipFill>
          <a:blip r:embed="rId2"/>
          <a:srcRect/>
          <a:stretch>
            <a:fillRect/>
          </a:stretch>
        </p:blipFill>
        <p:spPr bwMode="auto">
          <a:xfrm>
            <a:off x="2786050" y="3286124"/>
            <a:ext cx="2490969" cy="1789102"/>
          </a:xfrm>
          <a:prstGeom prst="rect">
            <a:avLst/>
          </a:prstGeom>
          <a:ln>
            <a:noFill/>
          </a:ln>
          <a:effectLst>
            <a:outerShdw blurRad="292100" dist="139700" dir="2700000" algn="tl" rotWithShape="0">
              <a:srgbClr val="333333">
                <a:alpha val="65000"/>
              </a:srgbClr>
            </a:outerShdw>
          </a:effectLst>
        </p:spPr>
      </p:pic>
      <p:sp>
        <p:nvSpPr>
          <p:cNvPr id="6" name="Скругленный прямоугольник 5"/>
          <p:cNvSpPr/>
          <p:nvPr/>
        </p:nvSpPr>
        <p:spPr>
          <a:xfrm>
            <a:off x="500034" y="357166"/>
            <a:ext cx="1143008" cy="714380"/>
          </a:xfrm>
          <a:prstGeom prst="roundRect">
            <a:avLst>
              <a:gd name="adj" fmla="val 10000"/>
            </a:avLst>
          </a:prstGeom>
          <a:blipFill rotWithShape="0">
            <a:blip r:embed="rId3" cstate="screen">
              <a:extLst>
                <a:ext uri="{28A0092B-C50C-407E-A947-70E740481C1C}">
                  <a14:useLocalDpi xmlns:a14="http://schemas.microsoft.com/office/drawing/2010/main"/>
                </a:ext>
              </a:extLst>
            </a:blip>
            <a:stretch>
              <a:fillRect/>
            </a:stretch>
          </a:blip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lt1">
              <a:hueOff val="0"/>
              <a:satOff val="0"/>
              <a:lumOff val="0"/>
              <a:alphaOff val="0"/>
            </a:schemeClr>
          </a:lnRef>
          <a:fillRef idx="1">
            <a:scrgbClr r="0" g="0" b="0"/>
          </a:fillRef>
          <a:effectRef idx="3">
            <a:schemeClr val="accent2">
              <a:tint val="50000"/>
              <a:hueOff val="-16548596"/>
              <a:satOff val="30780"/>
              <a:lumOff val="1403"/>
              <a:alphaOff val="0"/>
            </a:schemeClr>
          </a:effectRef>
          <a:fontRef idx="minor">
            <a:schemeClr val="lt1">
              <a:hueOff val="0"/>
              <a:satOff val="0"/>
              <a:lumOff val="0"/>
              <a:alphaOff val="0"/>
            </a:schemeClr>
          </a:fontRef>
        </p:style>
      </p:sp>
      <p:pic>
        <p:nvPicPr>
          <p:cNvPr id="7" name="Рисунок 6" descr="muz_14.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0034" y="2857496"/>
            <a:ext cx="1910365" cy="250033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8" name="Рисунок 7" descr="Muz_17.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715008" y="2928934"/>
            <a:ext cx="2072519" cy="2472040"/>
          </a:xfrm>
          <a:prstGeom prst="roundRect">
            <a:avLst>
              <a:gd name="adj" fmla="val 4167"/>
            </a:avLst>
          </a:prstGeom>
          <a:solidFill>
            <a:srgbClr val="FFFFFF"/>
          </a:solidFill>
          <a:ln w="7620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sp>
        <p:nvSpPr>
          <p:cNvPr id="10" name="Управляющая кнопка: возврат 9">
            <a:hlinkClick r:id="rId6" action="ppaction://hlinksldjump" highlightClick="1"/>
          </p:cNvPr>
          <p:cNvSpPr/>
          <p:nvPr/>
        </p:nvSpPr>
        <p:spPr>
          <a:xfrm>
            <a:off x="8429652" y="6286520"/>
            <a:ext cx="500066" cy="428628"/>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11" name="Управляющая кнопка: назад 10">
            <a:hlinkClick r:id="" action="ppaction://hlinkshowjump?jump=previousslide" highlightClick="1"/>
          </p:cNvPr>
          <p:cNvSpPr/>
          <p:nvPr/>
        </p:nvSpPr>
        <p:spPr>
          <a:xfrm>
            <a:off x="8429652" y="5000636"/>
            <a:ext cx="500066" cy="428628"/>
          </a:xfrm>
          <a:prstGeom prst="actionButtonBackPreviou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sp>
        <p:nvSpPr>
          <p:cNvPr id="12" name="Управляющая кнопка: далее 11">
            <a:hlinkClick r:id="" action="ppaction://hlinkshowjump?jump=nextslide" highlightClick="1"/>
          </p:cNvPr>
          <p:cNvSpPr/>
          <p:nvPr/>
        </p:nvSpPr>
        <p:spPr>
          <a:xfrm>
            <a:off x="8429652" y="5643578"/>
            <a:ext cx="500066" cy="428628"/>
          </a:xfrm>
          <a:prstGeom prst="actionButtonForwardNex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ru-RU"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751506"/>
          </a:xfrm>
        </p:spPr>
        <p:style>
          <a:lnRef idx="0">
            <a:schemeClr val="accent1"/>
          </a:lnRef>
          <a:fillRef idx="3">
            <a:schemeClr val="accent1"/>
          </a:fillRef>
          <a:effectRef idx="3">
            <a:schemeClr val="accent1"/>
          </a:effectRef>
          <a:fontRef idx="minor">
            <a:schemeClr val="lt1"/>
          </a:fontRef>
        </p:style>
        <p:txBody>
          <a:bodyPr/>
          <a:lstStyle/>
          <a:p>
            <a:pPr algn="ctr"/>
            <a:r>
              <a:rPr lang="ru-RU" dirty="0">
                <a:latin typeface="Monotype Corsiva" pitchFamily="66" charset="0"/>
              </a:rPr>
              <a:t>Музыка и характер</a:t>
            </a:r>
          </a:p>
        </p:txBody>
      </p:sp>
      <p:sp>
        <p:nvSpPr>
          <p:cNvPr id="3" name="Содержимое 2"/>
          <p:cNvSpPr>
            <a:spLocks noGrp="1"/>
          </p:cNvSpPr>
          <p:nvPr>
            <p:ph idx="1"/>
          </p:nvPr>
        </p:nvSpPr>
        <p:spPr>
          <a:xfrm>
            <a:off x="357158" y="4500570"/>
            <a:ext cx="7239000" cy="1714512"/>
          </a:xfrm>
        </p:spPr>
        <p:txBody>
          <a:bodyPr>
            <a:normAutofit/>
          </a:bodyPr>
          <a:lstStyle/>
          <a:p>
            <a:r>
              <a:rPr lang="ru-RU" sz="2000" dirty="0"/>
              <a:t>У каждого человека свой характер, и, в соответствии с ним, формируются предпочтения человека. Прежде всего это касается музыки, ведь она, как уже говорилось выше, часть души человека, атмосфера его внутреннего мира. </a:t>
            </a:r>
          </a:p>
        </p:txBody>
      </p:sp>
      <p:pic>
        <p:nvPicPr>
          <p:cNvPr id="4" name="Рисунок 3" descr="1275827927_music.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1472" y="1428736"/>
            <a:ext cx="3472962" cy="232192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Управляющая кнопка: возврат 5">
            <a:hlinkClick r:id="rId3" action="ppaction://hlinksldjump" highlightClick="1"/>
          </p:cNvPr>
          <p:cNvSpPr/>
          <p:nvPr/>
        </p:nvSpPr>
        <p:spPr>
          <a:xfrm>
            <a:off x="8429652" y="6286520"/>
            <a:ext cx="500066" cy="428628"/>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7" name="Управляющая кнопка: далее 6">
            <a:hlinkClick r:id="" action="ppaction://hlinkshowjump?jump=nextslide" highlightClick="1"/>
          </p:cNvPr>
          <p:cNvSpPr/>
          <p:nvPr/>
        </p:nvSpPr>
        <p:spPr>
          <a:xfrm>
            <a:off x="8429652" y="5643578"/>
            <a:ext cx="500066" cy="428628"/>
          </a:xfrm>
          <a:prstGeom prst="actionButtonForwardNex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ru-RU"/>
          </a:p>
        </p:txBody>
      </p:sp>
      <p:sp>
        <p:nvSpPr>
          <p:cNvPr id="8" name="Управляющая кнопка: назад 7">
            <a:hlinkClick r:id="" action="ppaction://hlinkshowjump?jump=previousslide" highlightClick="1"/>
          </p:cNvPr>
          <p:cNvSpPr/>
          <p:nvPr/>
        </p:nvSpPr>
        <p:spPr>
          <a:xfrm>
            <a:off x="8429652" y="5000636"/>
            <a:ext cx="500066" cy="428628"/>
          </a:xfrm>
          <a:prstGeom prst="actionButtonBackPreviou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pic>
        <p:nvPicPr>
          <p:cNvPr id="9" name="Рисунок 8" descr="do.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29124" y="1857364"/>
            <a:ext cx="3215035" cy="2214578"/>
          </a:xfrm>
          <a:prstGeom prst="roundRect">
            <a:avLst>
              <a:gd name="adj" fmla="val 8513"/>
            </a:avLst>
          </a:prstGeom>
          <a:solidFill>
            <a:srgbClr val="FFFFFF"/>
          </a:solidFill>
          <a:ln w="7620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751506"/>
          </a:xfrm>
        </p:spPr>
        <p:style>
          <a:lnRef idx="0">
            <a:schemeClr val="accent1"/>
          </a:lnRef>
          <a:fillRef idx="3">
            <a:schemeClr val="accent1"/>
          </a:fillRef>
          <a:effectRef idx="3">
            <a:schemeClr val="accent1"/>
          </a:effectRef>
          <a:fontRef idx="minor">
            <a:schemeClr val="lt1"/>
          </a:fontRef>
        </p:style>
        <p:txBody>
          <a:bodyPr/>
          <a:lstStyle/>
          <a:p>
            <a:pPr algn="ctr"/>
            <a:r>
              <a:rPr lang="ru-RU" dirty="0">
                <a:latin typeface="Monotype Corsiva" pitchFamily="66" charset="0"/>
              </a:rPr>
              <a:t>Музыка и характер</a:t>
            </a:r>
          </a:p>
        </p:txBody>
      </p:sp>
      <p:sp>
        <p:nvSpPr>
          <p:cNvPr id="3" name="Содержимое 2"/>
          <p:cNvSpPr>
            <a:spLocks noGrp="1"/>
          </p:cNvSpPr>
          <p:nvPr>
            <p:ph idx="1"/>
          </p:nvPr>
        </p:nvSpPr>
        <p:spPr>
          <a:xfrm>
            <a:off x="457200" y="1285860"/>
            <a:ext cx="7239000" cy="5169876"/>
          </a:xfrm>
        </p:spPr>
        <p:txBody>
          <a:bodyPr>
            <a:normAutofit/>
          </a:bodyPr>
          <a:lstStyle/>
          <a:p>
            <a:pPr>
              <a:buNone/>
            </a:pPr>
            <a:endParaRPr lang="ru-RU" sz="2000" dirty="0"/>
          </a:p>
          <a:p>
            <a:endParaRPr lang="ru-RU" sz="2000" dirty="0"/>
          </a:p>
          <a:p>
            <a:endParaRPr lang="ru-RU" sz="2000" dirty="0"/>
          </a:p>
          <a:p>
            <a:endParaRPr lang="ru-RU" sz="2000" dirty="0"/>
          </a:p>
          <a:p>
            <a:endParaRPr lang="ru-RU" sz="2000" dirty="0"/>
          </a:p>
          <a:p>
            <a:endParaRPr lang="ru-RU" sz="2000" dirty="0"/>
          </a:p>
          <a:p>
            <a:r>
              <a:rPr lang="ru-RU" sz="2000" dirty="0"/>
              <a:t>Для определения взаимосвязи между характером и музыкой проводилось анкетирование среди учеников и учителей нашей школы, членов семьи и знакомых. В ходе анкетирования были заданы вопросы психологические, для выявления характера, и, собственно, о любимой музыке. Также во внимание бралась возрастная группа, к которой принадлежали опрашиваемые.</a:t>
            </a:r>
          </a:p>
        </p:txBody>
      </p:sp>
      <p:pic>
        <p:nvPicPr>
          <p:cNvPr id="6" name="Рисунок 5" descr="0_22f97_f3d9d4e5_XL.jpe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00100" y="1285860"/>
            <a:ext cx="2928926" cy="2196695"/>
          </a:xfrm>
          <a:prstGeom prst="rect">
            <a:avLst/>
          </a:prstGeom>
          <a:ln>
            <a:noFill/>
          </a:ln>
          <a:effectLst>
            <a:outerShdw blurRad="190500" algn="tl" rotWithShape="0">
              <a:srgbClr val="000000">
                <a:alpha val="70000"/>
              </a:srgbClr>
            </a:outerShdw>
          </a:effectLst>
        </p:spPr>
      </p:pic>
      <p:pic>
        <p:nvPicPr>
          <p:cNvPr id="7" name="Рисунок 6" descr="pb_070104_babies_whalen.photoblog900.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86248" y="1285860"/>
            <a:ext cx="3327414" cy="2214578"/>
          </a:xfrm>
          <a:prstGeom prst="ellipse">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Управляющая кнопка: возврат 7">
            <a:hlinkClick r:id="rId4" action="ppaction://hlinksldjump" highlightClick="1"/>
          </p:cNvPr>
          <p:cNvSpPr/>
          <p:nvPr/>
        </p:nvSpPr>
        <p:spPr>
          <a:xfrm>
            <a:off x="8429652" y="6286520"/>
            <a:ext cx="500066" cy="428628"/>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9" name="Управляющая кнопка: далее 8">
            <a:hlinkClick r:id="" action="ppaction://hlinkshowjump?jump=nextslide" highlightClick="1"/>
          </p:cNvPr>
          <p:cNvSpPr/>
          <p:nvPr/>
        </p:nvSpPr>
        <p:spPr>
          <a:xfrm>
            <a:off x="8429652" y="5643578"/>
            <a:ext cx="500066" cy="428628"/>
          </a:xfrm>
          <a:prstGeom prst="actionButtonForwardNex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ru-RU"/>
          </a:p>
        </p:txBody>
      </p:sp>
      <p:sp>
        <p:nvSpPr>
          <p:cNvPr id="10" name="Управляющая кнопка: назад 9">
            <a:hlinkClick r:id="" action="ppaction://hlinkshowjump?jump=previousslide" highlightClick="1"/>
          </p:cNvPr>
          <p:cNvSpPr/>
          <p:nvPr/>
        </p:nvSpPr>
        <p:spPr>
          <a:xfrm>
            <a:off x="8429652" y="5000636"/>
            <a:ext cx="500066" cy="428628"/>
          </a:xfrm>
          <a:prstGeom prst="actionButtonBackPreviou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357166"/>
            <a:ext cx="7239000" cy="714380"/>
          </a:xfrm>
        </p:spPr>
        <p:style>
          <a:lnRef idx="0">
            <a:schemeClr val="accent1"/>
          </a:lnRef>
          <a:fillRef idx="3">
            <a:schemeClr val="accent1"/>
          </a:fillRef>
          <a:effectRef idx="3">
            <a:schemeClr val="accent1"/>
          </a:effectRef>
          <a:fontRef idx="minor">
            <a:schemeClr val="lt1"/>
          </a:fontRef>
        </p:style>
        <p:txBody>
          <a:bodyPr>
            <a:normAutofit/>
          </a:bodyPr>
          <a:lstStyle/>
          <a:p>
            <a:pPr algn="ctr"/>
            <a:r>
              <a:rPr lang="ru-RU" dirty="0">
                <a:latin typeface="Monotype Corsiva" pitchFamily="66" charset="0"/>
              </a:rPr>
              <a:t>Содержание:</a:t>
            </a:r>
          </a:p>
        </p:txBody>
      </p:sp>
      <p:sp>
        <p:nvSpPr>
          <p:cNvPr id="3" name="Подзаголовок 2"/>
          <p:cNvSpPr>
            <a:spLocks noGrp="1"/>
          </p:cNvSpPr>
          <p:nvPr>
            <p:ph idx="1"/>
          </p:nvPr>
        </p:nvSpPr>
        <p:spPr>
          <a:xfrm>
            <a:off x="500034" y="1357298"/>
            <a:ext cx="7196166" cy="5098438"/>
          </a:xfrm>
        </p:spPr>
        <p:txBody>
          <a:bodyPr>
            <a:normAutofit/>
          </a:bodyPr>
          <a:lstStyle/>
          <a:p>
            <a:pPr marL="541782" indent="-514350">
              <a:buFont typeface="+mj-lt"/>
              <a:buAutoNum type="romanUcPeriod"/>
            </a:pPr>
            <a:r>
              <a:rPr lang="ru-RU" sz="1800" dirty="0">
                <a:solidFill>
                  <a:schemeClr val="accent4">
                    <a:lumMod val="60000"/>
                    <a:lumOff val="40000"/>
                  </a:schemeClr>
                </a:solidFill>
              </a:rPr>
              <a:t>Введение</a:t>
            </a:r>
            <a:r>
              <a:rPr lang="en-US" sz="1800" dirty="0">
                <a:solidFill>
                  <a:schemeClr val="accent4">
                    <a:lumMod val="60000"/>
                    <a:lumOff val="40000"/>
                  </a:schemeClr>
                </a:solidFill>
              </a:rPr>
              <a:t>:</a:t>
            </a:r>
            <a:endParaRPr lang="ru-RU" sz="1800" dirty="0">
              <a:solidFill>
                <a:schemeClr val="accent4">
                  <a:lumMod val="60000"/>
                  <a:lumOff val="40000"/>
                </a:schemeClr>
              </a:solidFill>
            </a:endParaRPr>
          </a:p>
          <a:p>
            <a:pPr marL="541782" indent="-514350">
              <a:buFont typeface="Arial" pitchFamily="34" charset="0"/>
              <a:buChar char="•"/>
            </a:pPr>
            <a:r>
              <a:rPr lang="ru-RU" sz="1600" dirty="0">
                <a:hlinkClick r:id="rId2" action="ppaction://hlinksldjump"/>
              </a:rPr>
              <a:t>Цель работы.</a:t>
            </a:r>
            <a:endParaRPr lang="ru-RU" sz="1600" dirty="0"/>
          </a:p>
          <a:p>
            <a:pPr marL="541782" indent="-514350">
              <a:buFont typeface="Arial" pitchFamily="34" charset="0"/>
              <a:buChar char="•"/>
            </a:pPr>
            <a:r>
              <a:rPr lang="ru-RU" sz="1600" dirty="0">
                <a:hlinkClick r:id="rId3" action="ppaction://hlinksldjump"/>
              </a:rPr>
              <a:t>Задачи.</a:t>
            </a:r>
            <a:endParaRPr lang="ru-RU" sz="1600" dirty="0"/>
          </a:p>
          <a:p>
            <a:pPr marL="541782" indent="-514350">
              <a:buFont typeface="Arial" pitchFamily="34" charset="0"/>
              <a:buChar char="•"/>
            </a:pPr>
            <a:r>
              <a:rPr lang="ru-RU" sz="1600" dirty="0">
                <a:hlinkClick r:id="rId4" action="ppaction://hlinksldjump"/>
              </a:rPr>
              <a:t>Актуальность.</a:t>
            </a:r>
            <a:endParaRPr lang="ru-RU" sz="1600" dirty="0"/>
          </a:p>
          <a:p>
            <a:pPr marL="541782" indent="-514350">
              <a:buFont typeface="Arial" pitchFamily="34" charset="0"/>
              <a:buChar char="•"/>
            </a:pPr>
            <a:r>
              <a:rPr lang="ru-RU" sz="1600" dirty="0">
                <a:hlinkClick r:id="rId5" action="ppaction://hlinksldjump"/>
              </a:rPr>
              <a:t>Гипотеза.</a:t>
            </a:r>
            <a:endParaRPr lang="ru-RU" sz="1600" dirty="0"/>
          </a:p>
          <a:p>
            <a:pPr marL="541782" indent="-514350">
              <a:buFont typeface="+mj-lt"/>
              <a:buAutoNum type="romanUcPeriod" startAt="2"/>
            </a:pPr>
            <a:r>
              <a:rPr lang="ru-RU" sz="1800" dirty="0">
                <a:hlinkClick r:id="rId6" action="ppaction://hlinksldjump"/>
              </a:rPr>
              <a:t>Жанры музыки.</a:t>
            </a:r>
            <a:endParaRPr lang="ru-RU" sz="1800" dirty="0"/>
          </a:p>
          <a:p>
            <a:pPr marL="541782" indent="-514350">
              <a:buFont typeface="+mj-lt"/>
              <a:buAutoNum type="romanUcPeriod" startAt="3"/>
            </a:pPr>
            <a:r>
              <a:rPr lang="ru-RU" sz="1800" dirty="0">
                <a:hlinkClick r:id="rId7" action="ppaction://hlinksldjump"/>
              </a:rPr>
              <a:t>Практическая часть</a:t>
            </a:r>
            <a:endParaRPr lang="ru-RU" sz="1800" dirty="0"/>
          </a:p>
          <a:p>
            <a:pPr marL="541782" indent="-514350">
              <a:buFont typeface="Arial" pitchFamily="34" charset="0"/>
              <a:buChar char="•"/>
            </a:pPr>
            <a:r>
              <a:rPr lang="ru-RU" sz="1800" dirty="0">
                <a:hlinkClick r:id="rId8" action="ppaction://hlinksldjump"/>
              </a:rPr>
              <a:t>Влияние музыки на душевное состояние.</a:t>
            </a:r>
            <a:endParaRPr lang="ru-RU" sz="1800" dirty="0"/>
          </a:p>
          <a:p>
            <a:pPr marL="541782" indent="-514350">
              <a:buFont typeface="Arial" pitchFamily="34" charset="0"/>
              <a:buChar char="•"/>
            </a:pPr>
            <a:r>
              <a:rPr lang="ru-RU" sz="1800" dirty="0">
                <a:hlinkClick r:id="rId9" action="ppaction://hlinksldjump"/>
              </a:rPr>
              <a:t>Связь между характером и возрастом и </a:t>
            </a:r>
          </a:p>
          <a:p>
            <a:pPr marL="541338" indent="0">
              <a:buNone/>
            </a:pPr>
            <a:r>
              <a:rPr lang="ru-RU" sz="1800" dirty="0">
                <a:hlinkClick r:id="rId9" action="ppaction://hlinksldjump"/>
              </a:rPr>
              <a:t>музыкальными предпочтениями</a:t>
            </a:r>
            <a:endParaRPr lang="ru-RU" sz="1800" dirty="0"/>
          </a:p>
          <a:p>
            <a:pPr marL="541782" indent="-514350">
              <a:buFont typeface="+mj-lt"/>
              <a:buAutoNum type="romanUcPeriod" startAt="4"/>
            </a:pPr>
            <a:r>
              <a:rPr lang="ru-RU" sz="1800" dirty="0">
                <a:hlinkClick r:id="rId10" action="ppaction://hlinksldjump"/>
              </a:rPr>
              <a:t>Заключение</a:t>
            </a:r>
            <a:endParaRPr lang="ru-RU" sz="1800" dirty="0"/>
          </a:p>
        </p:txBody>
      </p:sp>
      <p:pic>
        <p:nvPicPr>
          <p:cNvPr id="5" name="Picture 3"/>
          <p:cNvPicPr>
            <a:picLocks noChangeAspect="1" noChangeArrowheads="1"/>
          </p:cNvPicPr>
          <p:nvPr/>
        </p:nvPicPr>
        <p:blipFill>
          <a:blip r:embed="rId11" cstate="screen">
            <a:extLst>
              <a:ext uri="{28A0092B-C50C-407E-A947-70E740481C1C}">
                <a14:useLocalDpi xmlns:a14="http://schemas.microsoft.com/office/drawing/2010/main"/>
              </a:ext>
            </a:extLst>
          </a:blip>
          <a:stretch>
            <a:fillRect/>
          </a:stretch>
        </p:blipFill>
        <p:spPr bwMode="auto">
          <a:xfrm>
            <a:off x="6215074" y="4000504"/>
            <a:ext cx="1871436" cy="2629655"/>
          </a:xfrm>
          <a:prstGeom prst="rect">
            <a:avLst/>
          </a:prstGeom>
          <a:ln>
            <a:noFill/>
          </a:ln>
          <a:effectLst/>
        </p:spPr>
      </p:pic>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680068"/>
          </a:xfrm>
        </p:spPr>
        <p:style>
          <a:lnRef idx="0">
            <a:schemeClr val="accent1"/>
          </a:lnRef>
          <a:fillRef idx="3">
            <a:schemeClr val="accent1"/>
          </a:fillRef>
          <a:effectRef idx="3">
            <a:schemeClr val="accent1"/>
          </a:effectRef>
          <a:fontRef idx="minor">
            <a:schemeClr val="lt1"/>
          </a:fontRef>
        </p:style>
        <p:txBody>
          <a:bodyPr/>
          <a:lstStyle/>
          <a:p>
            <a:pPr algn="ctr"/>
            <a:r>
              <a:rPr lang="ru-RU" dirty="0">
                <a:latin typeface="Monotype Corsiva" pitchFamily="66" charset="0"/>
              </a:rPr>
              <a:t>Музыка и характер</a:t>
            </a:r>
          </a:p>
        </p:txBody>
      </p:sp>
      <p:sp>
        <p:nvSpPr>
          <p:cNvPr id="3" name="Содержимое 2"/>
          <p:cNvSpPr>
            <a:spLocks noGrp="1"/>
          </p:cNvSpPr>
          <p:nvPr>
            <p:ph idx="1"/>
          </p:nvPr>
        </p:nvSpPr>
        <p:spPr>
          <a:xfrm>
            <a:off x="457200" y="1214422"/>
            <a:ext cx="7239000" cy="5241314"/>
          </a:xfrm>
        </p:spPr>
        <p:txBody>
          <a:bodyPr>
            <a:normAutofit/>
          </a:bodyPr>
          <a:lstStyle/>
          <a:p>
            <a:pPr algn="ctr">
              <a:buNone/>
            </a:pPr>
            <a:r>
              <a:rPr lang="ru-RU" sz="2000" dirty="0">
                <a:effectLst/>
              </a:rPr>
              <a:t>Опрошенные были разделены по характерам на четыре «стереотипа»:</a:t>
            </a:r>
          </a:p>
          <a:p>
            <a:pPr algn="ctr">
              <a:buNone/>
            </a:pPr>
            <a:endParaRPr lang="ru-RU" sz="2000" dirty="0">
              <a:effectLst/>
            </a:endParaRPr>
          </a:p>
          <a:p>
            <a:pPr algn="ctr"/>
            <a:r>
              <a:rPr lang="ru-RU" sz="2000" dirty="0">
                <a:effectLst>
                  <a:glow rad="63500">
                    <a:schemeClr val="accent1">
                      <a:satMod val="175000"/>
                      <a:alpha val="40000"/>
                    </a:schemeClr>
                  </a:glow>
                </a:effectLst>
              </a:rPr>
              <a:t>1 группа - люди спокойные, серьезные, вдумчивые.</a:t>
            </a:r>
          </a:p>
          <a:p>
            <a:pPr algn="ctr">
              <a:buNone/>
            </a:pPr>
            <a:endParaRPr lang="ru-RU" sz="2000" dirty="0">
              <a:effectLst>
                <a:glow rad="63500">
                  <a:schemeClr val="accent1">
                    <a:satMod val="175000"/>
                    <a:alpha val="40000"/>
                  </a:schemeClr>
                </a:glow>
              </a:effectLst>
            </a:endParaRPr>
          </a:p>
          <a:p>
            <a:pPr algn="ctr"/>
            <a:r>
              <a:rPr lang="ru-RU" sz="2000" dirty="0">
                <a:effectLst>
                  <a:glow rad="63500">
                    <a:schemeClr val="accent2">
                      <a:satMod val="175000"/>
                      <a:alpha val="40000"/>
                    </a:schemeClr>
                  </a:glow>
                </a:effectLst>
              </a:rPr>
              <a:t>2 группа - люди энергичные, активные, веселые и оптимистичные.</a:t>
            </a:r>
          </a:p>
          <a:p>
            <a:pPr algn="ctr">
              <a:buNone/>
            </a:pPr>
            <a:endParaRPr lang="ru-RU" sz="2000" dirty="0">
              <a:effectLst>
                <a:glow rad="63500">
                  <a:schemeClr val="accent2">
                    <a:satMod val="175000"/>
                    <a:alpha val="40000"/>
                  </a:schemeClr>
                </a:glow>
              </a:effectLst>
            </a:endParaRPr>
          </a:p>
          <a:p>
            <a:pPr algn="ctr"/>
            <a:r>
              <a:rPr lang="ru-RU" sz="2000" dirty="0">
                <a:effectLst>
                  <a:glow rad="63500">
                    <a:schemeClr val="accent3">
                      <a:satMod val="175000"/>
                      <a:alpha val="40000"/>
                    </a:schemeClr>
                  </a:glow>
                </a:effectLst>
              </a:rPr>
              <a:t>3 группа - люди с неспокойным, вспыльчивым характером.</a:t>
            </a:r>
          </a:p>
          <a:p>
            <a:pPr algn="ctr">
              <a:buNone/>
            </a:pPr>
            <a:endParaRPr lang="ru-RU" sz="2000" dirty="0">
              <a:effectLst>
                <a:glow rad="63500">
                  <a:schemeClr val="accent3">
                    <a:satMod val="175000"/>
                    <a:alpha val="40000"/>
                  </a:schemeClr>
                </a:glow>
              </a:effectLst>
            </a:endParaRPr>
          </a:p>
          <a:p>
            <a:pPr algn="ctr"/>
            <a:r>
              <a:rPr lang="ru-RU" sz="2000" dirty="0">
                <a:effectLst>
                  <a:glow rad="63500">
                    <a:schemeClr val="accent4">
                      <a:satMod val="175000"/>
                      <a:alpha val="40000"/>
                    </a:schemeClr>
                  </a:glow>
                </a:effectLst>
              </a:rPr>
              <a:t>4 группа - люди нежные, ранимые, эмоциональные.</a:t>
            </a:r>
          </a:p>
        </p:txBody>
      </p:sp>
      <p:pic>
        <p:nvPicPr>
          <p:cNvPr id="5" name="Рисунок 4" descr="400px-P_music.svg.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60794" y="1857365"/>
            <a:ext cx="555629" cy="500066"/>
          </a:xfrm>
          <a:prstGeom prst="rect">
            <a:avLst/>
          </a:prstGeom>
        </p:spPr>
      </p:pic>
      <p:pic>
        <p:nvPicPr>
          <p:cNvPr id="6" name="Рисунок 5" descr="400px-P_music.svg.png"/>
          <p:cNvPicPr>
            <a:picLocks noChangeAspect="1"/>
          </p:cNvPicPr>
          <p:nvPr/>
        </p:nvPicPr>
        <p:blipFill>
          <a:blip r:embed="rId2"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4000496" y="2643182"/>
            <a:ext cx="555629" cy="500066"/>
          </a:xfrm>
          <a:prstGeom prst="rect">
            <a:avLst/>
          </a:prstGeom>
        </p:spPr>
      </p:pic>
      <p:pic>
        <p:nvPicPr>
          <p:cNvPr id="7" name="Рисунок 6" descr="400px-P_music.svg.png"/>
          <p:cNvPicPr>
            <a:picLocks noChangeAspect="1"/>
          </p:cNvPicPr>
          <p:nvPr/>
        </p:nvPicPr>
        <p:blipFill>
          <a:blip r:embed="rId2" cstate="screen">
            <a:duotone>
              <a:prstClr val="black"/>
              <a:schemeClr val="accent2">
                <a:tint val="45000"/>
                <a:satMod val="400000"/>
              </a:schemeClr>
            </a:duotone>
            <a:extLst>
              <a:ext uri="{28A0092B-C50C-407E-A947-70E740481C1C}">
                <a14:useLocalDpi xmlns:a14="http://schemas.microsoft.com/office/drawing/2010/main"/>
              </a:ext>
            </a:extLst>
          </a:blip>
          <a:stretch>
            <a:fillRect/>
          </a:stretch>
        </p:blipFill>
        <p:spPr>
          <a:xfrm>
            <a:off x="3929058" y="3714752"/>
            <a:ext cx="555629" cy="500066"/>
          </a:xfrm>
          <a:prstGeom prst="rect">
            <a:avLst/>
          </a:prstGeom>
        </p:spPr>
      </p:pic>
      <p:pic>
        <p:nvPicPr>
          <p:cNvPr id="8" name="Рисунок 7" descr="400px-P_music.svg.png"/>
          <p:cNvPicPr>
            <a:picLocks noChangeAspect="1"/>
          </p:cNvPicPr>
          <p:nvPr/>
        </p:nvPicPr>
        <p:blipFill>
          <a:blip r:embed="rId2" cstate="screen">
            <a:duotone>
              <a:prstClr val="black"/>
              <a:schemeClr val="accent3">
                <a:tint val="45000"/>
                <a:satMod val="400000"/>
              </a:schemeClr>
            </a:duotone>
            <a:extLst>
              <a:ext uri="{28A0092B-C50C-407E-A947-70E740481C1C}">
                <a14:useLocalDpi xmlns:a14="http://schemas.microsoft.com/office/drawing/2010/main"/>
              </a:ext>
            </a:extLst>
          </a:blip>
          <a:stretch>
            <a:fillRect/>
          </a:stretch>
        </p:blipFill>
        <p:spPr>
          <a:xfrm>
            <a:off x="3929058" y="4786322"/>
            <a:ext cx="555629" cy="500066"/>
          </a:xfrm>
          <a:prstGeom prst="rect">
            <a:avLst/>
          </a:prstGeom>
        </p:spPr>
      </p:pic>
      <p:pic>
        <p:nvPicPr>
          <p:cNvPr id="9" name="Рисунок 8" descr="400px-P_music.svg.png"/>
          <p:cNvPicPr>
            <a:picLocks noChangeAspect="1"/>
          </p:cNvPicPr>
          <p:nvPr/>
        </p:nvPicPr>
        <p:blipFill>
          <a:blip r:embed="rId2" cstate="screen">
            <a:duotone>
              <a:prstClr val="black"/>
              <a:schemeClr val="accent4">
                <a:tint val="45000"/>
                <a:satMod val="400000"/>
              </a:schemeClr>
            </a:duotone>
            <a:extLst>
              <a:ext uri="{28A0092B-C50C-407E-A947-70E740481C1C}">
                <a14:useLocalDpi xmlns:a14="http://schemas.microsoft.com/office/drawing/2010/main"/>
              </a:ext>
            </a:extLst>
          </a:blip>
          <a:stretch>
            <a:fillRect/>
          </a:stretch>
        </p:blipFill>
        <p:spPr>
          <a:xfrm>
            <a:off x="3929058" y="5572140"/>
            <a:ext cx="555629" cy="500066"/>
          </a:xfrm>
          <a:prstGeom prst="rect">
            <a:avLst/>
          </a:prstGeom>
        </p:spPr>
      </p:pic>
      <p:sp>
        <p:nvSpPr>
          <p:cNvPr id="10" name="Управляющая кнопка: возврат 9">
            <a:hlinkClick r:id="rId3" action="ppaction://hlinksldjump" highlightClick="1"/>
          </p:cNvPr>
          <p:cNvSpPr/>
          <p:nvPr/>
        </p:nvSpPr>
        <p:spPr>
          <a:xfrm>
            <a:off x="8429652" y="6286520"/>
            <a:ext cx="500066" cy="428628"/>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11" name="Управляющая кнопка: далее 10">
            <a:hlinkClick r:id="" action="ppaction://hlinkshowjump?jump=nextslide" highlightClick="1"/>
          </p:cNvPr>
          <p:cNvSpPr/>
          <p:nvPr/>
        </p:nvSpPr>
        <p:spPr>
          <a:xfrm>
            <a:off x="8429652" y="5643578"/>
            <a:ext cx="500066" cy="428628"/>
          </a:xfrm>
          <a:prstGeom prst="actionButtonForwardNex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ru-RU"/>
          </a:p>
        </p:txBody>
      </p:sp>
      <p:sp>
        <p:nvSpPr>
          <p:cNvPr id="12" name="Управляющая кнопка: назад 11">
            <a:hlinkClick r:id="" action="ppaction://hlinkshowjump?jump=previousslide" highlightClick="1"/>
          </p:cNvPr>
          <p:cNvSpPr/>
          <p:nvPr/>
        </p:nvSpPr>
        <p:spPr>
          <a:xfrm>
            <a:off x="8429652" y="5000636"/>
            <a:ext cx="500066" cy="428628"/>
          </a:xfrm>
          <a:prstGeom prst="actionButtonBackPreviou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1000"/>
                                        <p:tgtEl>
                                          <p:spTgt spid="3">
                                            <p:txEl>
                                              <p:pRg st="4" end="4"/>
                                            </p:txEl>
                                          </p:spTgt>
                                        </p:tgtEl>
                                      </p:cBhvr>
                                    </p:animEffect>
                                    <p:anim calcmode="lin" valueType="num">
                                      <p:cBhvr>
                                        <p:cTn id="2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1000"/>
                                        <p:tgtEl>
                                          <p:spTgt spid="3">
                                            <p:txEl>
                                              <p:pRg st="6" end="6"/>
                                            </p:txEl>
                                          </p:spTgt>
                                        </p:tgtEl>
                                      </p:cBhvr>
                                    </p:animEffect>
                                    <p:anim calcmode="lin" valueType="num">
                                      <p:cBhvr>
                                        <p:cTn id="3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1000"/>
                                        <p:tgtEl>
                                          <p:spTgt spid="8"/>
                                        </p:tgtEl>
                                      </p:cBhvr>
                                    </p:animEffect>
                                    <p:anim calcmode="lin" valueType="num">
                                      <p:cBhvr>
                                        <p:cTn id="37" dur="1000" fill="hold"/>
                                        <p:tgtEl>
                                          <p:spTgt spid="8"/>
                                        </p:tgtEl>
                                        <p:attrNameLst>
                                          <p:attrName>ppt_x</p:attrName>
                                        </p:attrNameLst>
                                      </p:cBhvr>
                                      <p:tavLst>
                                        <p:tav tm="0">
                                          <p:val>
                                            <p:strVal val="#ppt_x"/>
                                          </p:val>
                                        </p:tav>
                                        <p:tav tm="100000">
                                          <p:val>
                                            <p:strVal val="#ppt_x"/>
                                          </p:val>
                                        </p:tav>
                                      </p:tavLst>
                                    </p:anim>
                                    <p:anim calcmode="lin" valueType="num">
                                      <p:cBhvr>
                                        <p:cTn id="3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7" presetClass="entr" presetSubtype="0" fill="hold"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Effect transition="in" filter="fade">
                                      <p:cBhvr>
                                        <p:cTn id="43" dur="1000"/>
                                        <p:tgtEl>
                                          <p:spTgt spid="3">
                                            <p:txEl>
                                              <p:pRg st="8" end="8"/>
                                            </p:txEl>
                                          </p:spTgt>
                                        </p:tgtEl>
                                      </p:cBhvr>
                                    </p:animEffect>
                                    <p:anim calcmode="lin" valueType="num">
                                      <p:cBhvr>
                                        <p:cTn id="4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8" end="8"/>
                                            </p:txEl>
                                          </p:spTgt>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1000"/>
                                        <p:tgtEl>
                                          <p:spTgt spid="9"/>
                                        </p:tgtEl>
                                      </p:cBhvr>
                                    </p:animEffect>
                                    <p:anim calcmode="lin" valueType="num">
                                      <p:cBhvr>
                                        <p:cTn id="49" dur="1000" fill="hold"/>
                                        <p:tgtEl>
                                          <p:spTgt spid="9"/>
                                        </p:tgtEl>
                                        <p:attrNameLst>
                                          <p:attrName>ppt_x</p:attrName>
                                        </p:attrNameLst>
                                      </p:cBhvr>
                                      <p:tavLst>
                                        <p:tav tm="0">
                                          <p:val>
                                            <p:strVal val="#ppt_x"/>
                                          </p:val>
                                        </p:tav>
                                        <p:tav tm="100000">
                                          <p:val>
                                            <p:strVal val="#ppt_x"/>
                                          </p:val>
                                        </p:tav>
                                      </p:tavLst>
                                    </p:anim>
                                    <p:anim calcmode="lin" valueType="num">
                                      <p:cBhvr>
                                        <p:cTn id="50" dur="1000" fill="hold"/>
                                        <p:tgtEl>
                                          <p:spTgt spid="9"/>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00042"/>
            <a:ext cx="8143900" cy="1071570"/>
          </a:xfrm>
        </p:spPr>
        <p:style>
          <a:lnRef idx="1">
            <a:schemeClr val="accent1"/>
          </a:lnRef>
          <a:fillRef idx="3">
            <a:schemeClr val="accent1"/>
          </a:fillRef>
          <a:effectRef idx="2">
            <a:schemeClr val="accent1"/>
          </a:effectRef>
          <a:fontRef idx="minor">
            <a:schemeClr val="lt1"/>
          </a:fontRef>
        </p:style>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6600" cap="none"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onotype Corsiva" pitchFamily="66" charset="0"/>
              </a:rPr>
              <a:t>Результаты</a:t>
            </a:r>
          </a:p>
        </p:txBody>
      </p:sp>
      <p:sp>
        <p:nvSpPr>
          <p:cNvPr id="8" name="Текст 7"/>
          <p:cNvSpPr>
            <a:spLocks noGrp="1"/>
          </p:cNvSpPr>
          <p:nvPr>
            <p:ph type="body" idx="1"/>
          </p:nvPr>
        </p:nvSpPr>
        <p:spPr>
          <a:xfrm>
            <a:off x="7215206" y="2602788"/>
            <a:ext cx="107082" cy="45719"/>
          </a:xfrm>
        </p:spPr>
        <p:txBody>
          <a:bodyPr>
            <a:normAutofit fontScale="25000" lnSpcReduction="20000"/>
          </a:bodyPr>
          <a:lstStyle/>
          <a:p>
            <a:endParaRPr lang="ru-RU" dirty="0"/>
          </a:p>
        </p:txBody>
      </p:sp>
      <p:sp>
        <p:nvSpPr>
          <p:cNvPr id="6" name="Управляющая кнопка: возврат 5">
            <a:hlinkClick r:id="rId3" action="ppaction://hlinksldjump" highlightClick="1"/>
          </p:cNvPr>
          <p:cNvSpPr/>
          <p:nvPr/>
        </p:nvSpPr>
        <p:spPr>
          <a:xfrm>
            <a:off x="8429652" y="6286520"/>
            <a:ext cx="500066" cy="428628"/>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7" name="Управляющая кнопка: далее 6">
            <a:hlinkClick r:id="" action="ppaction://hlinkshowjump?jump=nextslide" highlightClick="1"/>
          </p:cNvPr>
          <p:cNvSpPr/>
          <p:nvPr/>
        </p:nvSpPr>
        <p:spPr>
          <a:xfrm>
            <a:off x="8429652" y="5643578"/>
            <a:ext cx="500066" cy="428628"/>
          </a:xfrm>
          <a:prstGeom prst="actionButtonForwardNex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ru-RU"/>
          </a:p>
        </p:txBody>
      </p:sp>
      <p:sp>
        <p:nvSpPr>
          <p:cNvPr id="9" name="Управляющая кнопка: назад 8">
            <a:hlinkClick r:id="" action="ppaction://hlinkshowjump?jump=previousslide" highlightClick="1"/>
          </p:cNvPr>
          <p:cNvSpPr/>
          <p:nvPr/>
        </p:nvSpPr>
        <p:spPr>
          <a:xfrm>
            <a:off x="8429652" y="5000636"/>
            <a:ext cx="500066" cy="428628"/>
          </a:xfrm>
          <a:prstGeom prst="actionButtonBackPreviou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pic>
        <p:nvPicPr>
          <p:cNvPr id="10" name="Рисунок 9" descr="musik-liegt-in-der-luft_hpv.jpg"/>
          <p:cNvPicPr>
            <a:picLocks noChangeAspect="1"/>
          </p:cNvPicPr>
          <p:nvPr/>
        </p:nvPicPr>
        <p:blipFill>
          <a:blip r:embed="rId4"/>
          <a:stretch>
            <a:fillRect/>
          </a:stretch>
        </p:blipFill>
        <p:spPr>
          <a:xfrm>
            <a:off x="0" y="1643051"/>
            <a:ext cx="8132476" cy="5214950"/>
          </a:xfrm>
          <a:prstGeom prst="rect">
            <a:avLst/>
          </a:prstGeom>
        </p:spPr>
      </p:pic>
    </p:spTree>
  </p:cSld>
  <p:clrMapOvr>
    <a:masterClrMapping/>
  </p:clrMapOvr>
  <p:transition>
    <p:fade/>
    <p:sndAc>
      <p:stSnd>
        <p:snd r:embed="rId2" name="drumroll.wav"/>
      </p:stSnd>
    </p:sndAc>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680068"/>
          </a:xfrm>
        </p:spPr>
        <p:style>
          <a:lnRef idx="0">
            <a:schemeClr val="accent1"/>
          </a:lnRef>
          <a:fillRef idx="3">
            <a:schemeClr val="accent1"/>
          </a:fillRef>
          <a:effectRef idx="3">
            <a:schemeClr val="accent1"/>
          </a:effectRef>
          <a:fontRef idx="minor">
            <a:schemeClr val="lt1"/>
          </a:fontRef>
        </p:style>
        <p:txBody>
          <a:bodyPr/>
          <a:lstStyle/>
          <a:p>
            <a:pPr algn="ctr"/>
            <a:r>
              <a:rPr lang="ru-RU" dirty="0">
                <a:latin typeface="Monotype Corsiva" pitchFamily="66" charset="0"/>
              </a:rPr>
              <a:t>Музыка и характер</a:t>
            </a:r>
          </a:p>
        </p:txBody>
      </p:sp>
      <p:graphicFrame>
        <p:nvGraphicFramePr>
          <p:cNvPr id="6" name="Содержимое 5"/>
          <p:cNvGraphicFramePr>
            <a:graphicFrameLocks noGrp="1"/>
          </p:cNvGraphicFramePr>
          <p:nvPr>
            <p:ph idx="1"/>
          </p:nvPr>
        </p:nvGraphicFramePr>
        <p:xfrm>
          <a:off x="142844" y="1142984"/>
          <a:ext cx="3143272" cy="221457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Диаграмма 6"/>
          <p:cNvGraphicFramePr/>
          <p:nvPr/>
        </p:nvGraphicFramePr>
        <p:xfrm>
          <a:off x="4929190" y="1142984"/>
          <a:ext cx="3214710" cy="221457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Диаграмма 7"/>
          <p:cNvGraphicFramePr/>
          <p:nvPr/>
        </p:nvGraphicFramePr>
        <p:xfrm>
          <a:off x="214282" y="4357694"/>
          <a:ext cx="2928958" cy="228601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Диаграмма 8"/>
          <p:cNvGraphicFramePr/>
          <p:nvPr/>
        </p:nvGraphicFramePr>
        <p:xfrm>
          <a:off x="5143504" y="4357694"/>
          <a:ext cx="2976562" cy="2317752"/>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 name="Диаграмма 9"/>
          <p:cNvGraphicFramePr/>
          <p:nvPr/>
        </p:nvGraphicFramePr>
        <p:xfrm>
          <a:off x="2643174" y="2857496"/>
          <a:ext cx="2928958" cy="2032000"/>
        </p:xfrm>
        <a:graphic>
          <a:graphicData uri="http://schemas.openxmlformats.org/drawingml/2006/chart">
            <c:chart xmlns:c="http://schemas.openxmlformats.org/drawingml/2006/chart" xmlns:r="http://schemas.openxmlformats.org/officeDocument/2006/relationships" r:id="rId6"/>
          </a:graphicData>
        </a:graphic>
      </p:graphicFrame>
      <p:sp>
        <p:nvSpPr>
          <p:cNvPr id="11" name="Управляющая кнопка: возврат 10">
            <a:hlinkClick r:id="rId7" action="ppaction://hlinksldjump" highlightClick="1"/>
          </p:cNvPr>
          <p:cNvSpPr/>
          <p:nvPr/>
        </p:nvSpPr>
        <p:spPr>
          <a:xfrm>
            <a:off x="8429652" y="6286520"/>
            <a:ext cx="500066" cy="428628"/>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12" name="Управляющая кнопка: далее 11">
            <a:hlinkClick r:id="" action="ppaction://hlinkshowjump?jump=nextslide" highlightClick="1"/>
          </p:cNvPr>
          <p:cNvSpPr/>
          <p:nvPr/>
        </p:nvSpPr>
        <p:spPr>
          <a:xfrm>
            <a:off x="8429652" y="5643578"/>
            <a:ext cx="500066" cy="428628"/>
          </a:xfrm>
          <a:prstGeom prst="actionButtonForwardNex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ru-RU" dirty="0"/>
          </a:p>
        </p:txBody>
      </p:sp>
      <p:sp>
        <p:nvSpPr>
          <p:cNvPr id="13" name="Управляющая кнопка: назад 12">
            <a:hlinkClick r:id="" action="ppaction://hlinkshowjump?jump=previousslide" highlightClick="1"/>
          </p:cNvPr>
          <p:cNvSpPr/>
          <p:nvPr/>
        </p:nvSpPr>
        <p:spPr>
          <a:xfrm>
            <a:off x="8429652" y="5000636"/>
            <a:ext cx="500066" cy="428628"/>
          </a:xfrm>
          <a:prstGeom prst="actionButtonBackPreviou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par>
                          <p:cTn id="8" fill="hold">
                            <p:stCondLst>
                              <p:cond delay="2000"/>
                            </p:stCondLst>
                            <p:childTnLst>
                              <p:par>
                                <p:cTn id="9" presetID="10" presetClass="entr" presetSubtype="0" fill="hold" grpId="0" nodeType="afterEffect">
                                  <p:stCondLst>
                                    <p:cond delay="20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6000"/>
                            </p:stCondLst>
                            <p:childTnLst>
                              <p:par>
                                <p:cTn id="13" presetID="10" presetClass="entr" presetSubtype="0" fill="hold" grpId="0" nodeType="afterEffect">
                                  <p:stCondLst>
                                    <p:cond delay="200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10000"/>
                            </p:stCondLst>
                            <p:childTnLst>
                              <p:par>
                                <p:cTn id="17" presetID="10" presetClass="entr" presetSubtype="0" fill="hold" grpId="0" nodeType="afterEffect">
                                  <p:stCondLst>
                                    <p:cond delay="20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childTnLst>
                                </p:cTn>
                              </p:par>
                            </p:childTnLst>
                          </p:cTn>
                        </p:par>
                        <p:par>
                          <p:cTn id="20" fill="hold">
                            <p:stCondLst>
                              <p:cond delay="14000"/>
                            </p:stCondLst>
                            <p:childTnLst>
                              <p:par>
                                <p:cTn id="21" presetID="10" presetClass="entr" presetSubtype="0" fill="hold" grpId="0" nodeType="afterEffect">
                                  <p:stCondLst>
                                    <p:cond delay="200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par>
                                <p:cTn id="24" presetID="10" presetClass="entr" presetSubtype="0" fill="hold" grpId="0" nodeType="withEffect">
                                  <p:stCondLst>
                                    <p:cond delay="200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1">
        <p:bldAsOne/>
      </p:bldGraphic>
      <p:bldGraphic spid="7" grpId="0">
        <p:bldAsOne/>
      </p:bldGraphic>
      <p:bldGraphic spid="8" grpId="0">
        <p:bldAsOne/>
      </p:bldGraphic>
      <p:bldGraphic spid="9" grpId="0">
        <p:bldAsOne/>
      </p:bldGraphic>
      <p:bldGraphic spid="10" grpId="0">
        <p:bldAsOne/>
      </p:bldGraphic>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680068"/>
          </a:xfrm>
        </p:spPr>
        <p:style>
          <a:lnRef idx="0">
            <a:schemeClr val="accent1"/>
          </a:lnRef>
          <a:fillRef idx="3">
            <a:schemeClr val="accent1"/>
          </a:fillRef>
          <a:effectRef idx="3">
            <a:schemeClr val="accent1"/>
          </a:effectRef>
          <a:fontRef idx="minor">
            <a:schemeClr val="lt1"/>
          </a:fontRef>
        </p:style>
        <p:txBody>
          <a:bodyPr/>
          <a:lstStyle/>
          <a:p>
            <a:pPr algn="ctr"/>
            <a:r>
              <a:rPr lang="ru-RU" dirty="0">
                <a:latin typeface="Monotype Corsiva" pitchFamily="66" charset="0"/>
              </a:rPr>
              <a:t>Музыка и возраст</a:t>
            </a:r>
          </a:p>
        </p:txBody>
      </p:sp>
      <p:sp>
        <p:nvSpPr>
          <p:cNvPr id="4" name="Текст 2"/>
          <p:cNvSpPr>
            <a:spLocks noGrp="1"/>
          </p:cNvSpPr>
          <p:nvPr>
            <p:ph idx="1"/>
          </p:nvPr>
        </p:nvSpPr>
        <p:spPr>
          <a:xfrm>
            <a:off x="457200" y="1214422"/>
            <a:ext cx="7239000" cy="5241941"/>
          </a:xfrm>
        </p:spPr>
        <p:txBody>
          <a:bodyPr>
            <a:normAutofit/>
          </a:bodyPr>
          <a:lstStyle/>
          <a:p>
            <a:pPr algn="ctr">
              <a:buNone/>
            </a:pPr>
            <a:r>
              <a:rPr lang="ru-RU" sz="1800" dirty="0"/>
              <a:t>   </a:t>
            </a:r>
          </a:p>
        </p:txBody>
      </p:sp>
      <p:graphicFrame>
        <p:nvGraphicFramePr>
          <p:cNvPr id="6" name="Диаграмма 5"/>
          <p:cNvGraphicFramePr/>
          <p:nvPr/>
        </p:nvGraphicFramePr>
        <p:xfrm>
          <a:off x="357158" y="1285860"/>
          <a:ext cx="3643337" cy="214313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Диаграмма 7"/>
          <p:cNvGraphicFramePr/>
          <p:nvPr/>
        </p:nvGraphicFramePr>
        <p:xfrm>
          <a:off x="2357422" y="3929066"/>
          <a:ext cx="3714775" cy="214313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Диаграмма 8"/>
          <p:cNvGraphicFramePr/>
          <p:nvPr/>
        </p:nvGraphicFramePr>
        <p:xfrm>
          <a:off x="4214810" y="1285860"/>
          <a:ext cx="3643337" cy="2143139"/>
        </p:xfrm>
        <a:graphic>
          <a:graphicData uri="http://schemas.openxmlformats.org/drawingml/2006/chart">
            <c:chart xmlns:c="http://schemas.openxmlformats.org/drawingml/2006/chart" xmlns:r="http://schemas.openxmlformats.org/officeDocument/2006/relationships" r:id="rId4"/>
          </a:graphicData>
        </a:graphic>
      </p:graphicFrame>
      <p:sp>
        <p:nvSpPr>
          <p:cNvPr id="10" name="Управляющая кнопка: возврат 9">
            <a:hlinkClick r:id="rId5" action="ppaction://hlinksldjump" highlightClick="1"/>
          </p:cNvPr>
          <p:cNvSpPr/>
          <p:nvPr/>
        </p:nvSpPr>
        <p:spPr>
          <a:xfrm>
            <a:off x="8429652" y="6286520"/>
            <a:ext cx="500066" cy="428628"/>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11" name="Управляющая кнопка: назад 10">
            <a:hlinkClick r:id="" action="ppaction://hlinkshowjump?jump=previousslide" highlightClick="1"/>
          </p:cNvPr>
          <p:cNvSpPr/>
          <p:nvPr/>
        </p:nvSpPr>
        <p:spPr>
          <a:xfrm>
            <a:off x="8429652" y="5000636"/>
            <a:ext cx="500066" cy="428628"/>
          </a:xfrm>
          <a:prstGeom prst="actionButtonBackPreviou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sp>
        <p:nvSpPr>
          <p:cNvPr id="12" name="Управляющая кнопка: далее 11">
            <a:hlinkClick r:id="" action="ppaction://hlinkshowjump?jump=nextslide" highlightClick="1"/>
          </p:cNvPr>
          <p:cNvSpPr/>
          <p:nvPr/>
        </p:nvSpPr>
        <p:spPr>
          <a:xfrm>
            <a:off x="8429652" y="5643578"/>
            <a:ext cx="500066" cy="428628"/>
          </a:xfrm>
          <a:prstGeom prst="actionButtonForwardNex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par>
                          <p:cTn id="8" fill="hold">
                            <p:stCondLst>
                              <p:cond delay="2000"/>
                            </p:stCondLst>
                            <p:childTnLst>
                              <p:par>
                                <p:cTn id="9" presetID="42" presetClass="entr" presetSubtype="0" fill="hold" grpId="0"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4000"/>
                            </p:stCondLst>
                            <p:childTnLst>
                              <p:par>
                                <p:cTn id="15" presetID="10" presetClass="entr" presetSubtype="0" fill="hold" grpId="0" nodeType="afterEffect">
                                  <p:stCondLst>
                                    <p:cond delay="100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2000"/>
                                        <p:tgtEl>
                                          <p:spTgt spid="9"/>
                                        </p:tgtEl>
                                      </p:cBhvr>
                                    </p:animEffect>
                                  </p:childTnLst>
                                </p:cTn>
                              </p:par>
                              <p:par>
                                <p:cTn id="18" presetID="10" presetClass="entr" presetSubtype="0" fill="hold" grpId="0" nodeType="withEffect">
                                  <p:stCondLst>
                                    <p:cond delay="10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8" grpId="0">
        <p:bldAsOne/>
      </p:bldGraphic>
      <p:bldGraphic spid="9" grpId="0">
        <p:bldAsOne/>
      </p:bldGraphic>
      <p:bldP spid="1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751506"/>
          </a:xfrm>
        </p:spPr>
        <p:style>
          <a:lnRef idx="0">
            <a:schemeClr val="accent1"/>
          </a:lnRef>
          <a:fillRef idx="3">
            <a:schemeClr val="accent1"/>
          </a:fillRef>
          <a:effectRef idx="3">
            <a:schemeClr val="accent1"/>
          </a:effectRef>
          <a:fontRef idx="minor">
            <a:schemeClr val="lt1"/>
          </a:fontRef>
        </p:style>
        <p:txBody>
          <a:bodyPr/>
          <a:lstStyle/>
          <a:p>
            <a:pPr algn="ctr"/>
            <a:r>
              <a:rPr lang="ru-RU" dirty="0">
                <a:latin typeface="Monotype Corsiva" pitchFamily="66" charset="0"/>
              </a:rPr>
              <a:t>заключение</a:t>
            </a:r>
          </a:p>
        </p:txBody>
      </p:sp>
      <p:sp>
        <p:nvSpPr>
          <p:cNvPr id="3" name="Содержимое 2"/>
          <p:cNvSpPr>
            <a:spLocks noGrp="1"/>
          </p:cNvSpPr>
          <p:nvPr>
            <p:ph idx="1"/>
          </p:nvPr>
        </p:nvSpPr>
        <p:spPr>
          <a:xfrm>
            <a:off x="457200" y="1214422"/>
            <a:ext cx="7472386" cy="3071834"/>
          </a:xfrm>
        </p:spPr>
        <p:txBody>
          <a:bodyPr>
            <a:normAutofit lnSpcReduction="10000"/>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vl="0"/>
            <a:r>
              <a:rPr lang="ru-RU" sz="2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ru-RU" sz="1600" dirty="0"/>
              <a:t>В ходе исследования мы добились своей цели и решили все задачи, поставленные нами ранее, а именно: </a:t>
            </a:r>
            <a:endParaRPr lang="ru-RU" sz="900" dirty="0"/>
          </a:p>
          <a:p>
            <a:pPr marL="342900" lvl="0" indent="-342900">
              <a:buFont typeface="+mj-lt"/>
              <a:buAutoNum type="arabicPeriod"/>
            </a:pPr>
            <a:r>
              <a:rPr lang="ru-RU" sz="1600" dirty="0"/>
              <a:t>Собрали и проанализировали необходимую нам информацию, тем самым раскрыв, что представляет собой музыка, истоки ее происхождения. (см. письменную часть)</a:t>
            </a:r>
          </a:p>
          <a:p>
            <a:pPr marL="342900" lvl="0" indent="-342900">
              <a:buFont typeface="+mj-lt"/>
              <a:buAutoNum type="arabicPeriod"/>
            </a:pPr>
            <a:r>
              <a:rPr lang="ru-RU" sz="1600" dirty="0"/>
              <a:t>Классифицировали музыкальное творчество. (см. письменную часть)</a:t>
            </a:r>
          </a:p>
          <a:p>
            <a:pPr marL="342900" lvl="0" indent="-342900">
              <a:buFont typeface="+mj-lt"/>
              <a:buAutoNum type="arabicPeriod"/>
            </a:pPr>
            <a:r>
              <a:rPr lang="ru-RU" sz="1600" dirty="0"/>
              <a:t>Выделили основные жанры музыки и определили их особенности.</a:t>
            </a:r>
          </a:p>
          <a:p>
            <a:pPr marL="342900" lvl="0" indent="-342900">
              <a:buFont typeface="+mj-lt"/>
              <a:buAutoNum type="arabicPeriod"/>
            </a:pPr>
            <a:r>
              <a:rPr lang="ru-RU" sz="1600" dirty="0"/>
              <a:t>Проследили влияние разной музыки на настроение человека, на его душевное состояние.</a:t>
            </a:r>
          </a:p>
          <a:p>
            <a:pPr marL="342900" lvl="0" indent="-342900">
              <a:buFont typeface="+mj-lt"/>
              <a:buAutoNum type="arabicPeriod"/>
            </a:pPr>
            <a:r>
              <a:rPr lang="ru-RU" sz="1600" dirty="0"/>
              <a:t>Доказали существование взаимосвязи между характером и возрастом человека и его музыкальными предпочтениями.</a:t>
            </a:r>
          </a:p>
          <a:p>
            <a:pPr marL="617220" indent="-342900">
              <a:buFont typeface="+mj-lt"/>
              <a:buAutoNum type="arabicPeriod"/>
            </a:pPr>
            <a:endParaRPr lang="ru-RU" sz="1600" dirty="0"/>
          </a:p>
          <a:p>
            <a:pPr indent="0">
              <a:buFont typeface="Arial" pitchFamily="34" charset="0"/>
              <a:buChar char="•"/>
            </a:pPr>
            <a:endParaRPr lang="ru-RU" sz="1600" dirty="0"/>
          </a:p>
        </p:txBody>
      </p:sp>
      <p:pic>
        <p:nvPicPr>
          <p:cNvPr id="6" name="Рисунок 5" descr="0_19300_2cb1e6af_XL.jpe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21277027">
            <a:off x="285323" y="4526226"/>
            <a:ext cx="2468242" cy="185118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Рисунок 6" descr="46375256_Foto_Aleksay_A.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28926" y="4357694"/>
            <a:ext cx="3047990" cy="2285992"/>
          </a:xfrm>
          <a:prstGeom prst="rect">
            <a:avLst/>
          </a:prstGeom>
          <a:ln>
            <a:noFill/>
          </a:ln>
          <a:effectLst>
            <a:softEdge rad="112500"/>
          </a:effectLst>
        </p:spPr>
      </p:pic>
      <p:pic>
        <p:nvPicPr>
          <p:cNvPr id="10" name="Рисунок 9" descr="1262874527971.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54563">
            <a:off x="6159496" y="4136830"/>
            <a:ext cx="1844086" cy="2428293"/>
          </a:xfrm>
          <a:prstGeom prst="rect">
            <a:avLst/>
          </a:prstGeom>
        </p:spPr>
      </p:pic>
      <p:sp>
        <p:nvSpPr>
          <p:cNvPr id="9" name="Управляющая кнопка: возврат 8">
            <a:hlinkClick r:id="rId5" action="ppaction://hlinksldjump" highlightClick="1"/>
          </p:cNvPr>
          <p:cNvSpPr/>
          <p:nvPr/>
        </p:nvSpPr>
        <p:spPr>
          <a:xfrm>
            <a:off x="8429652" y="6286520"/>
            <a:ext cx="500066" cy="428628"/>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11" name="Управляющая кнопка: далее 10">
            <a:hlinkClick r:id="" action="ppaction://hlinkshowjump?jump=nextslide" highlightClick="1"/>
          </p:cNvPr>
          <p:cNvSpPr/>
          <p:nvPr/>
        </p:nvSpPr>
        <p:spPr>
          <a:xfrm>
            <a:off x="8429652" y="5643578"/>
            <a:ext cx="500066" cy="428628"/>
          </a:xfrm>
          <a:prstGeom prst="actionButtonForwardNex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ru-RU"/>
          </a:p>
        </p:txBody>
      </p:sp>
      <p:sp>
        <p:nvSpPr>
          <p:cNvPr id="12" name="Управляющая кнопка: назад 11">
            <a:hlinkClick r:id="" action="ppaction://hlinkshowjump?jump=previousslide" highlightClick="1"/>
          </p:cNvPr>
          <p:cNvSpPr/>
          <p:nvPr/>
        </p:nvSpPr>
        <p:spPr>
          <a:xfrm>
            <a:off x="8429652" y="5000636"/>
            <a:ext cx="500066" cy="428628"/>
          </a:xfrm>
          <a:prstGeom prst="actionButtonBackPreviou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15"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22"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p:cTn id="35" dur="10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36" dur="1000" fill="hold"/>
                                        <p:tgtEl>
                                          <p:spTgt spid="3">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3">
                                            <p:txEl>
                                              <p:pRg st="5" end="5"/>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751506"/>
          </a:xfrm>
        </p:spPr>
        <p:style>
          <a:lnRef idx="0">
            <a:schemeClr val="accent1"/>
          </a:lnRef>
          <a:fillRef idx="3">
            <a:schemeClr val="accent1"/>
          </a:fillRef>
          <a:effectRef idx="3">
            <a:schemeClr val="accent1"/>
          </a:effectRef>
          <a:fontRef idx="minor">
            <a:schemeClr val="lt1"/>
          </a:fontRef>
        </p:style>
        <p:txBody>
          <a:bodyPr/>
          <a:lstStyle/>
          <a:p>
            <a:pPr algn="ctr"/>
            <a:r>
              <a:rPr lang="ru-RU" dirty="0">
                <a:latin typeface="Monotype Corsiva" pitchFamily="66" charset="0"/>
              </a:rPr>
              <a:t>заключение</a:t>
            </a:r>
          </a:p>
        </p:txBody>
      </p:sp>
      <p:sp>
        <p:nvSpPr>
          <p:cNvPr id="3" name="Содержимое 2"/>
          <p:cNvSpPr>
            <a:spLocks noGrp="1"/>
          </p:cNvSpPr>
          <p:nvPr>
            <p:ph idx="1"/>
          </p:nvPr>
        </p:nvSpPr>
        <p:spPr>
          <a:xfrm>
            <a:off x="457200" y="1285860"/>
            <a:ext cx="7239000" cy="5169876"/>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buNone/>
            </a:pPr>
            <a:r>
              <a:rPr lang="ru-RU" sz="2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ru-RU" sz="1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Подводя итоги исследования, нельзя не сказать о том, что все таки установленные закономерности довольно условны, ведь музыка даже внутри одного жанра может очень разной. Каждый человек в каждом жанре может найти что-то свое. Проводя исследования, мы еще раз убедились в многогранности музыки и ее важности в жизни человека. Мы поняли, как много значит музыка для человека, и как она влияет на различные аспекты его жизни. А это значит, что цель нашей работы достигнута.</a:t>
            </a:r>
          </a:p>
        </p:txBody>
      </p:sp>
      <p:pic>
        <p:nvPicPr>
          <p:cNvPr id="5" name="Рисунок 4" descr="f_17848456.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1473" y="4272544"/>
            <a:ext cx="1928826" cy="22759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Рисунок 7" descr="1247519500_muzika.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89916" y="4357694"/>
            <a:ext cx="1581923" cy="228601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0" name="Рисунок 9" descr="0_1b337_791d9af1_XL.jpe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43570" y="4214818"/>
            <a:ext cx="2189106" cy="2449349"/>
          </a:xfrm>
          <a:prstGeom prst="rect">
            <a:avLst/>
          </a:prstGeom>
        </p:spPr>
      </p:pic>
      <p:sp>
        <p:nvSpPr>
          <p:cNvPr id="7" name="Управляющая кнопка: возврат 6">
            <a:hlinkClick r:id="rId5" action="ppaction://hlinksldjump" highlightClick="1"/>
          </p:cNvPr>
          <p:cNvSpPr/>
          <p:nvPr/>
        </p:nvSpPr>
        <p:spPr>
          <a:xfrm>
            <a:off x="8429652" y="6286520"/>
            <a:ext cx="500066" cy="428628"/>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9" name="Управляющая кнопка: назад 8">
            <a:hlinkClick r:id="" action="ppaction://hlinkshowjump?jump=previousslide" highlightClick="1"/>
          </p:cNvPr>
          <p:cNvSpPr/>
          <p:nvPr/>
        </p:nvSpPr>
        <p:spPr>
          <a:xfrm>
            <a:off x="8429652" y="5000636"/>
            <a:ext cx="500066" cy="428628"/>
          </a:xfrm>
          <a:prstGeom prst="actionButtonBackPreviou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sp>
        <p:nvSpPr>
          <p:cNvPr id="11" name="Управляющая кнопка: в конец 10">
            <a:hlinkClick r:id="" action="ppaction://hlinkshowjump?jump=lastslide" highlightClick="1"/>
          </p:cNvPr>
          <p:cNvSpPr/>
          <p:nvPr/>
        </p:nvSpPr>
        <p:spPr>
          <a:xfrm>
            <a:off x="8429652" y="5643578"/>
            <a:ext cx="500400" cy="428400"/>
          </a:xfrm>
          <a:prstGeom prst="actionButtonEnd">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00562" y="2071678"/>
            <a:ext cx="3598710" cy="1000124"/>
          </a:xfrm>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660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onotype Corsiva" pitchFamily="66" charset="0"/>
              </a:rPr>
              <a:t>Конец</a:t>
            </a:r>
          </a:p>
        </p:txBody>
      </p:sp>
      <p:pic>
        <p:nvPicPr>
          <p:cNvPr id="6" name="Рисунок 5" descr="090a3e5115f3779190a423518af4d9db.jpeg"/>
          <p:cNvPicPr>
            <a:picLocks noChangeAspect="1"/>
          </p:cNvPicPr>
          <p:nvPr/>
        </p:nvPicPr>
        <p:blipFill>
          <a:blip r:embed="rId3"/>
          <a:stretch>
            <a:fillRect/>
          </a:stretch>
        </p:blipFill>
        <p:spPr>
          <a:xfrm>
            <a:off x="0" y="0"/>
            <a:ext cx="4786314" cy="6858000"/>
          </a:xfrm>
          <a:prstGeom prst="rect">
            <a:avLst/>
          </a:prstGeom>
          <a:effectLst>
            <a:softEdge rad="317500"/>
          </a:effectLst>
        </p:spPr>
      </p:pic>
      <p:sp>
        <p:nvSpPr>
          <p:cNvPr id="4" name="Управляющая кнопка: в начало 3">
            <a:hlinkClick r:id="" action="ppaction://hlinkshowjump?jump=firstslide" highlightClick="1"/>
          </p:cNvPr>
          <p:cNvSpPr/>
          <p:nvPr/>
        </p:nvSpPr>
        <p:spPr>
          <a:xfrm>
            <a:off x="8429652" y="6215082"/>
            <a:ext cx="500400" cy="428400"/>
          </a:xfrm>
          <a:prstGeom prst="actionButtonBeginning">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pic>
        <p:nvPicPr>
          <p:cNvPr id="7" name="Рисунок 6" descr="0a2394d4483eea4d34ff78814cfc8850.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72000" y="4309788"/>
            <a:ext cx="3571900" cy="2548212"/>
          </a:xfrm>
          <a:prstGeom prst="rect">
            <a:avLst/>
          </a:prstGeom>
        </p:spPr>
      </p:pic>
    </p:spTree>
  </p:cSld>
  <p:clrMapOvr>
    <a:masterClrMapping/>
  </p:clrMapOvr>
  <p:transition>
    <p:fad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a:xfrm>
            <a:off x="428596" y="1142984"/>
            <a:ext cx="7358114" cy="5429288"/>
          </a:xfrm>
        </p:spPr>
        <p:txBody>
          <a:bodyPr>
            <a:normAutofit lnSpcReduction="10000"/>
          </a:bodyPr>
          <a:lstStyle/>
          <a:p>
            <a:pPr algn="ctr"/>
            <a:r>
              <a:rPr lang="ru-RU" sz="1600" dirty="0"/>
              <a:t>Музыка – это искусство, отражающее действительность в звуковых художественных образах.</a:t>
            </a:r>
            <a:r>
              <a:rPr lang="en-US" sz="1600" dirty="0"/>
              <a:t> </a:t>
            </a:r>
            <a:r>
              <a:rPr lang="ru-RU" sz="1600" dirty="0"/>
              <a:t>Каждая ее форма имеет определенный смысл и обладает неповторимой энергетикой, оказывающей большое влияние на настроение и чувства человека.</a:t>
            </a:r>
            <a:r>
              <a:rPr lang="ru-RU" sz="1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ru-RU" sz="1600" dirty="0"/>
              <a:t>Музыкальное искусство наряду с художественным помогает человеку развить в себе чувство прекрасного, открыть в душе способность мечтать. </a:t>
            </a:r>
          </a:p>
          <a:p>
            <a:pPr algn="ctr">
              <a:buNone/>
            </a:pPr>
            <a:endParaRPr lang="en-US" sz="1600" dirty="0"/>
          </a:p>
          <a:p>
            <a:pPr algn="ctr">
              <a:buNone/>
            </a:pPr>
            <a:r>
              <a:rPr lang="ru-RU" sz="1600" dirty="0"/>
              <a:t> </a:t>
            </a:r>
          </a:p>
          <a:p>
            <a:pPr algn="ctr">
              <a:buNone/>
            </a:pPr>
            <a:endParaRPr lang="ru-RU" sz="2000" dirty="0"/>
          </a:p>
          <a:p>
            <a:pPr algn="ctr">
              <a:buNone/>
            </a:pPr>
            <a:endParaRPr lang="ru-RU" sz="2000" dirty="0"/>
          </a:p>
          <a:p>
            <a:pPr algn="ctr">
              <a:buNone/>
            </a:pPr>
            <a:endParaRPr lang="ru-RU" sz="2000" dirty="0"/>
          </a:p>
          <a:p>
            <a:pPr algn="ctr">
              <a:buNone/>
            </a:pPr>
            <a:endParaRPr lang="ru-RU" sz="2000" dirty="0"/>
          </a:p>
          <a:p>
            <a:pPr algn="ctr">
              <a:buNone/>
            </a:pPr>
            <a:endParaRPr lang="ru-RU" sz="2000" dirty="0"/>
          </a:p>
          <a:p>
            <a:pPr algn="ctr">
              <a:buNone/>
            </a:pPr>
            <a:r>
              <a:rPr lang="ru-RU"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Цель работы: </a:t>
            </a:r>
          </a:p>
          <a:p>
            <a:pPr algn="ctr">
              <a:buNone/>
            </a:pPr>
            <a:r>
              <a:rPr lang="ru-RU" sz="2000" dirty="0"/>
              <a:t>определить влияние различных жанров музыки на душевное состояние человека и проследить связь между внутренним миром человека и его музыкальными предпочтениями.</a:t>
            </a:r>
          </a:p>
        </p:txBody>
      </p:sp>
      <p:pic>
        <p:nvPicPr>
          <p:cNvPr id="6" name="Рисунок 5" descr="music.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33547" y="2571744"/>
            <a:ext cx="2795709" cy="20967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Заголовок 3"/>
          <p:cNvSpPr>
            <a:spLocks noGrp="1"/>
          </p:cNvSpPr>
          <p:nvPr>
            <p:ph type="title"/>
          </p:nvPr>
        </p:nvSpPr>
        <p:spPr>
          <a:xfrm>
            <a:off x="457200" y="320040"/>
            <a:ext cx="7239000" cy="680068"/>
          </a:xfrm>
        </p:spPr>
        <p:style>
          <a:lnRef idx="0">
            <a:schemeClr val="accent1"/>
          </a:lnRef>
          <a:fillRef idx="3">
            <a:schemeClr val="accent1"/>
          </a:fillRef>
          <a:effectRef idx="3">
            <a:schemeClr val="accent1"/>
          </a:effectRef>
          <a:fontRef idx="minor">
            <a:schemeClr val="lt1"/>
          </a:fontRef>
        </p:style>
        <p:txBody>
          <a:bodyPr/>
          <a:lstStyle/>
          <a:p>
            <a:pPr algn="ctr"/>
            <a:r>
              <a:rPr lang="ru-RU" dirty="0">
                <a:latin typeface="Monotype Corsiva" pitchFamily="66" charset="0"/>
              </a:rPr>
              <a:t>Цель работы</a:t>
            </a:r>
          </a:p>
        </p:txBody>
      </p:sp>
      <p:sp>
        <p:nvSpPr>
          <p:cNvPr id="7" name="Управляющая кнопка: возврат 6">
            <a:hlinkClick r:id="rId3" action="ppaction://hlinksldjump" highlightClick="1"/>
          </p:cNvPr>
          <p:cNvSpPr/>
          <p:nvPr/>
        </p:nvSpPr>
        <p:spPr>
          <a:xfrm>
            <a:off x="8429652" y="6286520"/>
            <a:ext cx="500066" cy="428628"/>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8" name="Управляющая кнопка: далее 7">
            <a:hlinkClick r:id="" action="ppaction://hlinkshowjump?jump=nextslide" highlightClick="1"/>
          </p:cNvPr>
          <p:cNvSpPr/>
          <p:nvPr/>
        </p:nvSpPr>
        <p:spPr>
          <a:xfrm>
            <a:off x="8429652" y="5643578"/>
            <a:ext cx="500066" cy="428628"/>
          </a:xfrm>
          <a:prstGeom prst="actionButtonForwardNex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ru-RU"/>
          </a:p>
        </p:txBody>
      </p:sp>
      <p:pic>
        <p:nvPicPr>
          <p:cNvPr id="10" name="Рисунок 9" descr="image2.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2911" y="2571744"/>
            <a:ext cx="1706510" cy="2494898"/>
          </a:xfrm>
          <a:prstGeom prst="rect">
            <a:avLst/>
          </a:prstGeom>
        </p:spPr>
      </p:pic>
      <p:pic>
        <p:nvPicPr>
          <p:cNvPr id="14" name="Рисунок 13" descr="4a318032c6f4.jpg"/>
          <p:cNvPicPr>
            <a:picLocks noChangeAspect="1"/>
          </p:cNvPicPr>
          <p:nvPr/>
        </p:nvPicPr>
        <p:blipFill>
          <a:blip r:embed="rId5"/>
          <a:stretch>
            <a:fillRect/>
          </a:stretch>
        </p:blipFill>
        <p:spPr>
          <a:xfrm>
            <a:off x="5715008" y="2571744"/>
            <a:ext cx="1881498" cy="250033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5">
                                            <p:txEl>
                                              <p:pRg st="8" end="8"/>
                                            </p:txEl>
                                          </p:spTgt>
                                        </p:tgtEl>
                                        <p:attrNameLst>
                                          <p:attrName>style.visibility</p:attrName>
                                        </p:attrNameLst>
                                      </p:cBhvr>
                                      <p:to>
                                        <p:strVal val="visible"/>
                                      </p:to>
                                    </p:set>
                                    <p:anim calcmode="lin" valueType="num">
                                      <p:cBhvr>
                                        <p:cTn id="7" dur="500" fill="hold"/>
                                        <p:tgtEl>
                                          <p:spTgt spid="5">
                                            <p:txEl>
                                              <p:pRg st="8" end="8"/>
                                            </p:txEl>
                                          </p:spTgt>
                                        </p:tgtEl>
                                        <p:attrNameLst>
                                          <p:attrName>ppt_w</p:attrName>
                                        </p:attrNameLst>
                                      </p:cBhvr>
                                      <p:tavLst>
                                        <p:tav tm="0">
                                          <p:val>
                                            <p:strVal val="#ppt_w*2.5"/>
                                          </p:val>
                                        </p:tav>
                                        <p:tav tm="100000">
                                          <p:val>
                                            <p:strVal val="#ppt_w"/>
                                          </p:val>
                                        </p:tav>
                                      </p:tavLst>
                                    </p:anim>
                                    <p:anim calcmode="lin" valueType="num">
                                      <p:cBhvr>
                                        <p:cTn id="8" dur="500" fill="hold"/>
                                        <p:tgtEl>
                                          <p:spTgt spid="5">
                                            <p:txEl>
                                              <p:pRg st="8" end="8"/>
                                            </p:txEl>
                                          </p:spTgt>
                                        </p:tgtEl>
                                        <p:attrNameLst>
                                          <p:attrName>ppt_h</p:attrName>
                                        </p:attrNameLst>
                                      </p:cBhvr>
                                      <p:tavLst>
                                        <p:tav tm="0">
                                          <p:val>
                                            <p:strVal val="#ppt_h*0.01"/>
                                          </p:val>
                                        </p:tav>
                                        <p:tav tm="100000">
                                          <p:val>
                                            <p:strVal val="#ppt_h"/>
                                          </p:val>
                                        </p:tav>
                                      </p:tavLst>
                                    </p:anim>
                                    <p:anim calcmode="lin" valueType="num">
                                      <p:cBhvr>
                                        <p:cTn id="9"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p:cTn id="10" dur="500" fill="hold"/>
                                        <p:tgtEl>
                                          <p:spTgt spid="5">
                                            <p:txEl>
                                              <p:pRg st="8" end="8"/>
                                            </p:txEl>
                                          </p:spTgt>
                                        </p:tgtEl>
                                        <p:attrNameLst>
                                          <p:attrName>ppt_y</p:attrName>
                                        </p:attrNameLst>
                                      </p:cBhvr>
                                      <p:tavLst>
                                        <p:tav tm="0">
                                          <p:val>
                                            <p:strVal val="#ppt_h+1"/>
                                          </p:val>
                                        </p:tav>
                                        <p:tav tm="100000">
                                          <p:val>
                                            <p:strVal val="#ppt_y"/>
                                          </p:val>
                                        </p:tav>
                                      </p:tavLst>
                                    </p:anim>
                                    <p:animEffect transition="in" filter="fade">
                                      <p:cBhvr>
                                        <p:cTn id="11" dur="500"/>
                                        <p:tgtEl>
                                          <p:spTgt spid="5">
                                            <p:txEl>
                                              <p:pRg st="8" end="8"/>
                                            </p:txEl>
                                          </p:spTgt>
                                        </p:tgtEl>
                                      </p:cBhvr>
                                    </p:animEffect>
                                  </p:childTnLst>
                                </p:cTn>
                              </p:par>
                              <p:par>
                                <p:cTn id="12" presetID="58" presetClass="entr" presetSubtype="0" accel="100000" fill="hold" nodeType="withEffect">
                                  <p:stCondLst>
                                    <p:cond delay="0"/>
                                  </p:stCondLst>
                                  <p:childTnLst>
                                    <p:set>
                                      <p:cBhvr>
                                        <p:cTn id="13" dur="1" fill="hold">
                                          <p:stCondLst>
                                            <p:cond delay="0"/>
                                          </p:stCondLst>
                                        </p:cTn>
                                        <p:tgtEl>
                                          <p:spTgt spid="5">
                                            <p:txEl>
                                              <p:pRg st="9" end="9"/>
                                            </p:txEl>
                                          </p:spTgt>
                                        </p:tgtEl>
                                        <p:attrNameLst>
                                          <p:attrName>style.visibility</p:attrName>
                                        </p:attrNameLst>
                                      </p:cBhvr>
                                      <p:to>
                                        <p:strVal val="visible"/>
                                      </p:to>
                                    </p:set>
                                    <p:anim calcmode="lin" valueType="num">
                                      <p:cBhvr>
                                        <p:cTn id="14" dur="500" fill="hold"/>
                                        <p:tgtEl>
                                          <p:spTgt spid="5">
                                            <p:txEl>
                                              <p:pRg st="9" end="9"/>
                                            </p:txEl>
                                          </p:spTgt>
                                        </p:tgtEl>
                                        <p:attrNameLst>
                                          <p:attrName>ppt_w</p:attrName>
                                        </p:attrNameLst>
                                      </p:cBhvr>
                                      <p:tavLst>
                                        <p:tav tm="0">
                                          <p:val>
                                            <p:strVal val="#ppt_w*2.5"/>
                                          </p:val>
                                        </p:tav>
                                        <p:tav tm="100000">
                                          <p:val>
                                            <p:strVal val="#ppt_w"/>
                                          </p:val>
                                        </p:tav>
                                      </p:tavLst>
                                    </p:anim>
                                    <p:anim calcmode="lin" valueType="num">
                                      <p:cBhvr>
                                        <p:cTn id="15" dur="500" fill="hold"/>
                                        <p:tgtEl>
                                          <p:spTgt spid="5">
                                            <p:txEl>
                                              <p:pRg st="9" end="9"/>
                                            </p:txEl>
                                          </p:spTgt>
                                        </p:tgtEl>
                                        <p:attrNameLst>
                                          <p:attrName>ppt_h</p:attrName>
                                        </p:attrNameLst>
                                      </p:cBhvr>
                                      <p:tavLst>
                                        <p:tav tm="0">
                                          <p:val>
                                            <p:strVal val="#ppt_h*0.01"/>
                                          </p:val>
                                        </p:tav>
                                        <p:tav tm="100000">
                                          <p:val>
                                            <p:strVal val="#ppt_h"/>
                                          </p:val>
                                        </p:tav>
                                      </p:tavLst>
                                    </p:anim>
                                    <p:anim calcmode="lin" valueType="num">
                                      <p:cBhvr>
                                        <p:cTn id="16"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p:cTn id="17" dur="500" fill="hold"/>
                                        <p:tgtEl>
                                          <p:spTgt spid="5">
                                            <p:txEl>
                                              <p:pRg st="9" end="9"/>
                                            </p:txEl>
                                          </p:spTgt>
                                        </p:tgtEl>
                                        <p:attrNameLst>
                                          <p:attrName>ppt_y</p:attrName>
                                        </p:attrNameLst>
                                      </p:cBhvr>
                                      <p:tavLst>
                                        <p:tav tm="0">
                                          <p:val>
                                            <p:strVal val="#ppt_h+1"/>
                                          </p:val>
                                        </p:tav>
                                        <p:tav tm="100000">
                                          <p:val>
                                            <p:strVal val="#ppt_y"/>
                                          </p:val>
                                        </p:tav>
                                      </p:tavLst>
                                    </p:anim>
                                    <p:animEffect transition="in" filter="fade">
                                      <p:cBhvr>
                                        <p:cTn id="18" dur="500"/>
                                        <p:tgtEl>
                                          <p:spTgt spid="5">
                                            <p:txEl>
                                              <p:pRg st="9" end="9"/>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751506"/>
          </a:xfrm>
        </p:spPr>
        <p:style>
          <a:lnRef idx="0">
            <a:schemeClr val="accent1"/>
          </a:lnRef>
          <a:fillRef idx="3">
            <a:schemeClr val="accent1"/>
          </a:fillRef>
          <a:effectRef idx="3">
            <a:schemeClr val="accent1"/>
          </a:effectRef>
          <a:fontRef idx="minor">
            <a:schemeClr val="lt1"/>
          </a:fontRef>
        </p:style>
        <p:txBody>
          <a:bodyPr/>
          <a:lstStyle/>
          <a:p>
            <a:pPr algn="ctr"/>
            <a:r>
              <a:rPr lang="ru-RU" dirty="0">
                <a:latin typeface="Monotype Corsiva" pitchFamily="66" charset="0"/>
              </a:rPr>
              <a:t>Задачи</a:t>
            </a:r>
          </a:p>
        </p:txBody>
      </p:sp>
      <p:sp>
        <p:nvSpPr>
          <p:cNvPr id="3" name="Содержимое 2"/>
          <p:cNvSpPr>
            <a:spLocks noGrp="1"/>
          </p:cNvSpPr>
          <p:nvPr>
            <p:ph idx="1"/>
          </p:nvPr>
        </p:nvSpPr>
        <p:spPr>
          <a:xfrm>
            <a:off x="457200" y="1357298"/>
            <a:ext cx="6900882" cy="5098438"/>
          </a:xfrm>
        </p:spPr>
        <p:txBody>
          <a:bodyPr>
            <a:normAutofit/>
          </a:bodyPr>
          <a:lstStyle/>
          <a:p>
            <a:r>
              <a:rPr lang="ru-RU" sz="1800" dirty="0"/>
              <a:t>Для достижения цели были поставлены следующие задачи:</a:t>
            </a:r>
          </a:p>
          <a:p>
            <a:pPr marL="457200" lvl="0" indent="-457200">
              <a:buFont typeface="+mj-lt"/>
              <a:buAutoNum type="arabicPeriod"/>
            </a:pPr>
            <a:r>
              <a:rPr lang="ru-RU" sz="2000" dirty="0"/>
              <a:t>Собрать и проанализировать информацию по заданной теме.</a:t>
            </a:r>
          </a:p>
          <a:p>
            <a:pPr marL="457200" lvl="0" indent="-457200">
              <a:buFont typeface="+mj-lt"/>
              <a:buAutoNum type="arabicPeriod"/>
            </a:pPr>
            <a:r>
              <a:rPr lang="ru-RU" sz="2000" dirty="0"/>
              <a:t>Выделить основные жанры музыки и определить их особенности.</a:t>
            </a:r>
          </a:p>
          <a:p>
            <a:pPr marL="457200" lvl="0" indent="-457200">
              <a:buFont typeface="+mj-lt"/>
              <a:buAutoNum type="arabicPeriod"/>
            </a:pPr>
            <a:r>
              <a:rPr lang="ru-RU" sz="2000" dirty="0"/>
              <a:t>Проследить влияние разной музыки на настроение человека.</a:t>
            </a:r>
          </a:p>
          <a:p>
            <a:pPr marL="457200" lvl="0" indent="-457200">
              <a:buFont typeface="+mj-lt"/>
              <a:buAutoNum type="arabicPeriod"/>
            </a:pPr>
            <a:r>
              <a:rPr lang="ru-RU" sz="2000" dirty="0"/>
              <a:t>Выявить взаимосвязь между характером и возрастом человека и его музыкальными предпочтениями.</a:t>
            </a:r>
          </a:p>
          <a:p>
            <a:pPr marL="457200" indent="-457200">
              <a:buNone/>
            </a:pPr>
            <a:endParaRPr lang="ru-RU" sz="2000" dirty="0"/>
          </a:p>
        </p:txBody>
      </p:sp>
      <p:sp>
        <p:nvSpPr>
          <p:cNvPr id="6" name="Управляющая кнопка: возврат 5">
            <a:hlinkClick r:id="rId2" action="ppaction://hlinksldjump" highlightClick="1"/>
          </p:cNvPr>
          <p:cNvSpPr/>
          <p:nvPr/>
        </p:nvSpPr>
        <p:spPr>
          <a:xfrm>
            <a:off x="8429652" y="6286520"/>
            <a:ext cx="500066" cy="428628"/>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7" name="Управляющая кнопка: далее 6">
            <a:hlinkClick r:id="" action="ppaction://hlinkshowjump?jump=nextslide" highlightClick="1"/>
          </p:cNvPr>
          <p:cNvSpPr/>
          <p:nvPr/>
        </p:nvSpPr>
        <p:spPr>
          <a:xfrm>
            <a:off x="8429652" y="5643578"/>
            <a:ext cx="500066" cy="428628"/>
          </a:xfrm>
          <a:prstGeom prst="actionButtonForwardNex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ru-RU"/>
          </a:p>
        </p:txBody>
      </p:sp>
      <p:sp>
        <p:nvSpPr>
          <p:cNvPr id="8" name="Управляющая кнопка: назад 7">
            <a:hlinkClick r:id="" action="ppaction://hlinkshowjump?jump=previousslide" highlightClick="1"/>
          </p:cNvPr>
          <p:cNvSpPr/>
          <p:nvPr/>
        </p:nvSpPr>
        <p:spPr>
          <a:xfrm>
            <a:off x="8429652" y="5000636"/>
            <a:ext cx="500066" cy="428628"/>
          </a:xfrm>
          <a:prstGeom prst="actionButtonBackPreviou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pic>
        <p:nvPicPr>
          <p:cNvPr id="16" name="Рисунок 15" descr="music_and_rose.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1152131">
            <a:off x="3746064" y="4786168"/>
            <a:ext cx="2310233" cy="1732675"/>
          </a:xfrm>
          <a:prstGeom prst="rect">
            <a:avLst/>
          </a:prstGeom>
          <a:solidFill>
            <a:srgbClr val="FFFFFF">
              <a:shade val="85000"/>
            </a:srgbClr>
          </a:solidFill>
          <a:ln w="88900" cap="sq">
            <a:solidFill>
              <a:schemeClr val="accent5">
                <a:lumMod val="20000"/>
                <a:lumOff val="8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8" name="Рисунок 17" descr="4a318032c6f4.jpg"/>
          <p:cNvPicPr>
            <a:picLocks noChangeAspect="1"/>
          </p:cNvPicPr>
          <p:nvPr/>
        </p:nvPicPr>
        <p:blipFill>
          <a:blip r:embed="rId4" cstate="screen">
            <a:clrChange>
              <a:clrFrom>
                <a:srgbClr val="F9F8E3"/>
              </a:clrFrom>
              <a:clrTo>
                <a:srgbClr val="F9F8E3">
                  <a:alpha val="0"/>
                </a:srgbClr>
              </a:clrTo>
            </a:clrChange>
            <a:lum contrast="10000"/>
            <a:extLst>
              <a:ext uri="{28A0092B-C50C-407E-A947-70E740481C1C}">
                <a14:useLocalDpi xmlns:a14="http://schemas.microsoft.com/office/drawing/2010/main"/>
              </a:ext>
            </a:extLst>
          </a:blip>
          <a:stretch>
            <a:fillRect/>
          </a:stretch>
        </p:blipFill>
        <p:spPr>
          <a:xfrm>
            <a:off x="6357950" y="3786190"/>
            <a:ext cx="1571636" cy="2794022"/>
          </a:xfrm>
          <a:prstGeom prst="rect">
            <a:avLst/>
          </a:prstGeom>
        </p:spPr>
      </p:pic>
      <p:pic>
        <p:nvPicPr>
          <p:cNvPr id="10" name="Рисунок 9" descr="38339985_x_9befeb56.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28662" y="4911323"/>
            <a:ext cx="2214578" cy="1660934"/>
          </a:xfrm>
          <a:prstGeom prst="rect">
            <a:avLst/>
          </a:prstGeom>
          <a:ln w="38100" cap="sq">
            <a:solidFill>
              <a:schemeClr val="bg2">
                <a:lumMod val="25000"/>
              </a:schemeClr>
            </a:solidFill>
            <a:prstDash val="solid"/>
            <a:miter lim="800000"/>
          </a:ln>
          <a:effectLst>
            <a:outerShdw blurRad="50800" dist="38100" dir="2700000" algn="tl" rotWithShape="0">
              <a:srgbClr val="000000">
                <a:alpha val="43000"/>
              </a:srgbClr>
            </a:outerShdw>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15"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10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22" dur="1000" fill="hold"/>
                                        <p:tgtEl>
                                          <p:spTgt spid="3">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10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3">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751506"/>
          </a:xfrm>
        </p:spPr>
        <p:style>
          <a:lnRef idx="0">
            <a:schemeClr val="accent1"/>
          </a:lnRef>
          <a:fillRef idx="3">
            <a:schemeClr val="accent1"/>
          </a:fillRef>
          <a:effectRef idx="3">
            <a:schemeClr val="accent1"/>
          </a:effectRef>
          <a:fontRef idx="minor">
            <a:schemeClr val="lt1"/>
          </a:fontRef>
        </p:style>
        <p:txBody>
          <a:bodyPr/>
          <a:lstStyle/>
          <a:p>
            <a:pPr algn="ctr"/>
            <a:r>
              <a:rPr lang="ru-RU" dirty="0">
                <a:latin typeface="Monotype Corsiva" pitchFamily="66" charset="0"/>
              </a:rPr>
              <a:t>Актуальность</a:t>
            </a:r>
          </a:p>
        </p:txBody>
      </p:sp>
      <p:sp>
        <p:nvSpPr>
          <p:cNvPr id="3" name="Содержимое 2"/>
          <p:cNvSpPr>
            <a:spLocks noGrp="1"/>
          </p:cNvSpPr>
          <p:nvPr>
            <p:ph idx="1"/>
          </p:nvPr>
        </p:nvSpPr>
        <p:spPr>
          <a:xfrm>
            <a:off x="457200" y="1357298"/>
            <a:ext cx="7543824" cy="2571768"/>
          </a:xfrm>
        </p:spPr>
        <p:txBody>
          <a:bodyPr>
            <a:normAutofit/>
          </a:bodyPr>
          <a:lstStyle/>
          <a:p>
            <a:pPr marL="87313" indent="-87313" algn="ctr">
              <a:buNone/>
            </a:pPr>
            <a:r>
              <a:rPr lang="ru-RU" sz="2000" dirty="0"/>
              <a:t>Музыка существовала и будет существовать всегда. Она является неотъемлемой частью жизни человека, даже больше – музыка является частью человеческой души. Она воздействует на человека, меняя его настроение. Без музыки жизнь человека стала бы серой. Ведь в какой-то степени, в музыке заложена частичка природной гармонии, которой человек восхищается и без которой не может жить. </a:t>
            </a:r>
          </a:p>
          <a:p>
            <a:pPr marL="87313" indent="-87313" algn="ctr">
              <a:buNone/>
            </a:pPr>
            <a:endParaRPr lang="ru-RU" sz="2000" dirty="0"/>
          </a:p>
        </p:txBody>
      </p:sp>
      <p:pic>
        <p:nvPicPr>
          <p:cNvPr id="5" name="Рисунок 4" descr="16425810-music-i_dfnoxo84.jpg"/>
          <p:cNvPicPr>
            <a:picLocks noChangeAspect="1"/>
          </p:cNvPicPr>
          <p:nvPr/>
        </p:nvPicPr>
        <p:blipFill>
          <a:blip r:embed="rId2"/>
          <a:stretch>
            <a:fillRect/>
          </a:stretch>
        </p:blipFill>
        <p:spPr>
          <a:xfrm rot="20998897">
            <a:off x="508606" y="3801331"/>
            <a:ext cx="2057059" cy="274274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Рисунок 6" descr="38339985_x_9befeb56.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28926" y="4071942"/>
            <a:ext cx="2682674" cy="2265468"/>
          </a:xfrm>
          <a:prstGeom prst="rect">
            <a:avLst/>
          </a:prstGeom>
          <a:ln>
            <a:noFill/>
          </a:ln>
          <a:effectLst/>
        </p:spPr>
      </p:pic>
      <p:pic>
        <p:nvPicPr>
          <p:cNvPr id="8" name="Рисунок 7" descr="fa309f603b77da4da251f17f855b28d7_4afa9daba437458993500a9be0a85e9a.jpe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57884" y="3643314"/>
            <a:ext cx="2153295" cy="3071810"/>
          </a:xfrm>
          <a:prstGeom prst="rect">
            <a:avLst/>
          </a:prstGeom>
        </p:spPr>
      </p:pic>
      <p:sp>
        <p:nvSpPr>
          <p:cNvPr id="10" name="Управляющая кнопка: возврат 9">
            <a:hlinkClick r:id="rId5" action="ppaction://hlinksldjump" highlightClick="1"/>
          </p:cNvPr>
          <p:cNvSpPr/>
          <p:nvPr/>
        </p:nvSpPr>
        <p:spPr>
          <a:xfrm>
            <a:off x="8429652" y="6286520"/>
            <a:ext cx="500066" cy="428628"/>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11" name="Управляющая кнопка: далее 10">
            <a:hlinkClick r:id="" action="ppaction://hlinkshowjump?jump=nextslide" highlightClick="1"/>
          </p:cNvPr>
          <p:cNvSpPr/>
          <p:nvPr/>
        </p:nvSpPr>
        <p:spPr>
          <a:xfrm>
            <a:off x="8429652" y="5643578"/>
            <a:ext cx="500066" cy="428628"/>
          </a:xfrm>
          <a:prstGeom prst="actionButtonForwardNex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ru-RU"/>
          </a:p>
        </p:txBody>
      </p:sp>
      <p:sp>
        <p:nvSpPr>
          <p:cNvPr id="12" name="Управляющая кнопка: назад 11">
            <a:hlinkClick r:id="" action="ppaction://hlinkshowjump?jump=previousslide" highlightClick="1"/>
          </p:cNvPr>
          <p:cNvSpPr/>
          <p:nvPr/>
        </p:nvSpPr>
        <p:spPr>
          <a:xfrm>
            <a:off x="8429652" y="5000636"/>
            <a:ext cx="500066" cy="428628"/>
          </a:xfrm>
          <a:prstGeom prst="actionButtonBackPreviou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751506"/>
          </a:xfrm>
        </p:spPr>
        <p:style>
          <a:lnRef idx="0">
            <a:schemeClr val="accent1"/>
          </a:lnRef>
          <a:fillRef idx="3">
            <a:schemeClr val="accent1"/>
          </a:fillRef>
          <a:effectRef idx="3">
            <a:schemeClr val="accent1"/>
          </a:effectRef>
          <a:fontRef idx="minor">
            <a:schemeClr val="lt1"/>
          </a:fontRef>
        </p:style>
        <p:txBody>
          <a:bodyPr/>
          <a:lstStyle/>
          <a:p>
            <a:pPr algn="ctr"/>
            <a:r>
              <a:rPr lang="ru-RU" dirty="0">
                <a:latin typeface="Monotype Corsiva" pitchFamily="66" charset="0"/>
              </a:rPr>
              <a:t>Гипотеза</a:t>
            </a:r>
          </a:p>
        </p:txBody>
      </p:sp>
      <p:sp>
        <p:nvSpPr>
          <p:cNvPr id="3" name="Содержимое 2"/>
          <p:cNvSpPr>
            <a:spLocks noGrp="1"/>
          </p:cNvSpPr>
          <p:nvPr>
            <p:ph idx="1"/>
          </p:nvPr>
        </p:nvSpPr>
        <p:spPr>
          <a:xfrm>
            <a:off x="357158" y="1214422"/>
            <a:ext cx="7643866" cy="2071702"/>
          </a:xfrm>
        </p:spPr>
        <p:txBody>
          <a:bodyPr>
            <a:normAutofit lnSpcReduction="10000"/>
          </a:bodyPr>
          <a:lstStyle/>
          <a:p>
            <a:pPr marL="0" indent="0" algn="ctr">
              <a:buNone/>
              <a:tabLst>
                <a:tab pos="7359650" algn="l"/>
              </a:tabLst>
            </a:pPr>
            <a:r>
              <a:rPr lang="ru-RU" sz="1800" dirty="0"/>
              <a:t>Музыка как бы задает тон жизни, влияя на настроение человека, его душевное состояние. Однако человек тоже в этом процессе не безучастен, ведь он, в соответствии со своими вкусами, решает, какую музыку ему слушать. Исходя из этого, можно предположить, что зная музыкальные предпочтения человека, можно сделать определенные выводы о его характере. Можно также сказать, что музыкальные вкусы меняются с возрастом, как в какой-то степени меняется и характер человека.</a:t>
            </a:r>
          </a:p>
          <a:p>
            <a:pPr marL="87313" indent="-87313" algn="ctr">
              <a:buNone/>
            </a:pPr>
            <a:endParaRPr lang="ru-RU" sz="2000" dirty="0"/>
          </a:p>
          <a:p>
            <a:pPr marL="87313" indent="-87313" algn="ctr">
              <a:buNone/>
            </a:pPr>
            <a:endParaRPr lang="ru-RU" sz="2000" dirty="0"/>
          </a:p>
        </p:txBody>
      </p:sp>
      <p:pic>
        <p:nvPicPr>
          <p:cNvPr id="10" name="Рисунок 9" descr="Wispas_Wallpapers_pack_037_-_036_1280x1024.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71802" y="4071942"/>
            <a:ext cx="2963379" cy="1785950"/>
          </a:xfrm>
          <a:prstGeom prst="roundRect">
            <a:avLst>
              <a:gd name="adj" fmla="val 4167"/>
            </a:avLst>
          </a:prstGeom>
          <a:solidFill>
            <a:srgbClr val="FFFFFF"/>
          </a:solidFill>
          <a:ln w="7620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pic>
        <p:nvPicPr>
          <p:cNvPr id="14" name="Рисунок 13" descr="1251270937_16.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2844" y="3500438"/>
            <a:ext cx="2784624" cy="272893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6" name="Рисунок 15" descr="1266514289_771.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43636" y="3571876"/>
            <a:ext cx="1918327" cy="2714614"/>
          </a:xfrm>
          <a:prstGeom prst="ellipse">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Управляющая кнопка: возврат 7">
            <a:hlinkClick r:id="rId5" action="ppaction://hlinksldjump" highlightClick="1"/>
          </p:cNvPr>
          <p:cNvSpPr/>
          <p:nvPr/>
        </p:nvSpPr>
        <p:spPr>
          <a:xfrm>
            <a:off x="8429652" y="6286520"/>
            <a:ext cx="500066" cy="428628"/>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9" name="Управляющая кнопка: далее 8">
            <a:hlinkClick r:id="" action="ppaction://hlinkshowjump?jump=nextslide" highlightClick="1"/>
          </p:cNvPr>
          <p:cNvSpPr/>
          <p:nvPr/>
        </p:nvSpPr>
        <p:spPr>
          <a:xfrm>
            <a:off x="8429652" y="5643578"/>
            <a:ext cx="500066" cy="428628"/>
          </a:xfrm>
          <a:prstGeom prst="actionButtonForwardNex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ru-RU"/>
          </a:p>
        </p:txBody>
      </p:sp>
      <p:sp>
        <p:nvSpPr>
          <p:cNvPr id="11" name="Управляющая кнопка: назад 10">
            <a:hlinkClick r:id="" action="ppaction://hlinkshowjump?jump=previousslide" highlightClick="1"/>
          </p:cNvPr>
          <p:cNvSpPr/>
          <p:nvPr/>
        </p:nvSpPr>
        <p:spPr>
          <a:xfrm>
            <a:off x="8429652" y="5000636"/>
            <a:ext cx="500066" cy="428628"/>
          </a:xfrm>
          <a:prstGeom prst="actionButtonBackPreviou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680068"/>
          </a:xfrm>
        </p:spPr>
        <p:style>
          <a:lnRef idx="0">
            <a:schemeClr val="accent1"/>
          </a:lnRef>
          <a:fillRef idx="3">
            <a:schemeClr val="accent1"/>
          </a:fillRef>
          <a:effectRef idx="3">
            <a:schemeClr val="accent1"/>
          </a:effectRef>
          <a:fontRef idx="minor">
            <a:schemeClr val="lt1"/>
          </a:fontRef>
        </p:style>
        <p:txBody>
          <a:bodyPr/>
          <a:lstStyle/>
          <a:p>
            <a:pPr algn="ctr"/>
            <a:r>
              <a:rPr lang="ru-RU" dirty="0">
                <a:latin typeface="Monotype Corsiva" pitchFamily="66" charset="0"/>
              </a:rPr>
              <a:t>Жанры музыки</a:t>
            </a:r>
          </a:p>
        </p:txBody>
      </p:sp>
      <p:sp>
        <p:nvSpPr>
          <p:cNvPr id="3" name="Содержимое 2"/>
          <p:cNvSpPr>
            <a:spLocks noGrp="1"/>
          </p:cNvSpPr>
          <p:nvPr>
            <p:ph idx="1"/>
          </p:nvPr>
        </p:nvSpPr>
        <p:spPr>
          <a:xfrm>
            <a:off x="457200" y="1214422"/>
            <a:ext cx="7239000" cy="5500726"/>
          </a:xfrm>
        </p:spPr>
        <p:txBody>
          <a:bodyPr>
            <a:normAutofit lnSpcReduction="10000"/>
          </a:bodyPr>
          <a:lstStyle/>
          <a:p>
            <a:pPr algn="ctr"/>
            <a:r>
              <a:rPr lang="ru-RU" sz="2000" dirty="0"/>
              <a:t>Музыка очень многогранна. Жанров ее существует великое множество. Это и классическая музыка, и народная</a:t>
            </a:r>
            <a:r>
              <a:rPr lang="en-US" sz="2000" dirty="0"/>
              <a:t> </a:t>
            </a:r>
            <a:r>
              <a:rPr lang="ru-RU" sz="2000" dirty="0"/>
              <a:t>музыка, и рок, и музыка, созданная с помощью новых достижений техники; джаз, регги, </a:t>
            </a:r>
            <a:r>
              <a:rPr lang="ru-RU" sz="2000" dirty="0" err="1"/>
              <a:t>хип-хоп</a:t>
            </a:r>
            <a:r>
              <a:rPr lang="ru-RU" sz="2000" dirty="0"/>
              <a:t> и многие, многие другие. Говорить о том какие жанры «хорошие», а какие – «плохие» довольно сложно, т.к. каждый жанр имеет свои особенности, свои разновидности, свое настроение. Их нельзя сравнивать, как нельзя сравнивать балет с современными танцами.</a:t>
            </a:r>
          </a:p>
          <a:p>
            <a:pPr>
              <a:buNone/>
            </a:pPr>
            <a:r>
              <a:rPr lang="ru-RU" sz="2000" dirty="0"/>
              <a:t>    </a:t>
            </a:r>
          </a:p>
          <a:p>
            <a:pPr>
              <a:buNone/>
            </a:pPr>
            <a:endParaRPr lang="ru-RU" sz="2000" dirty="0"/>
          </a:p>
          <a:p>
            <a:pPr>
              <a:buNone/>
            </a:pPr>
            <a:endParaRPr lang="en-US" sz="2000" dirty="0"/>
          </a:p>
          <a:p>
            <a:pPr>
              <a:buNone/>
            </a:pPr>
            <a:endParaRPr lang="ru-RU" sz="2000" dirty="0"/>
          </a:p>
          <a:p>
            <a:pPr>
              <a:buNone/>
            </a:pPr>
            <a:r>
              <a:rPr lang="ru-RU" sz="2000" dirty="0"/>
              <a:t> </a:t>
            </a:r>
          </a:p>
          <a:p>
            <a:pPr>
              <a:buNone/>
            </a:pPr>
            <a:r>
              <a:rPr lang="ru-RU" sz="2000" dirty="0"/>
              <a:t>    Мы остановимся лишь на некоторых жанрах, на наш взгляд, наиболее существенных, часто встречающихся и четко выделяющихся среди других.</a:t>
            </a:r>
          </a:p>
        </p:txBody>
      </p:sp>
      <p:pic>
        <p:nvPicPr>
          <p:cNvPr id="5" name="Рисунок 4" descr="Passion_1280x800.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00760" y="3857628"/>
            <a:ext cx="1118436" cy="1491248"/>
          </a:xfrm>
          <a:prstGeom prst="rect">
            <a:avLst/>
          </a:prstGeom>
        </p:spPr>
      </p:pic>
      <p:pic>
        <p:nvPicPr>
          <p:cNvPr id="8" name="Рисунок 7" descr="ep_plisetskaya_swan003_bw_500.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57290" y="3857628"/>
            <a:ext cx="1075731" cy="1471600"/>
          </a:xfrm>
          <a:prstGeom prst="rect">
            <a:avLst/>
          </a:prstGeom>
        </p:spPr>
      </p:pic>
      <p:pic>
        <p:nvPicPr>
          <p:cNvPr id="9" name="Рисунок 8" descr="post-189274-1262632104.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28992" y="4000504"/>
            <a:ext cx="1410797" cy="1241061"/>
          </a:xfrm>
          <a:prstGeom prst="rect">
            <a:avLst/>
          </a:prstGeom>
        </p:spPr>
      </p:pic>
      <p:sp>
        <p:nvSpPr>
          <p:cNvPr id="10" name="Управляющая кнопка: возврат 9">
            <a:hlinkClick r:id="rId5" action="ppaction://hlinksldjump" highlightClick="1"/>
          </p:cNvPr>
          <p:cNvSpPr/>
          <p:nvPr/>
        </p:nvSpPr>
        <p:spPr>
          <a:xfrm>
            <a:off x="8429652" y="6286520"/>
            <a:ext cx="500066" cy="428628"/>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11" name="Управляющая кнопка: далее 10">
            <a:hlinkClick r:id="" action="ppaction://hlinkshowjump?jump=nextslide" highlightClick="1"/>
          </p:cNvPr>
          <p:cNvSpPr/>
          <p:nvPr/>
        </p:nvSpPr>
        <p:spPr>
          <a:xfrm>
            <a:off x="8429652" y="5643578"/>
            <a:ext cx="500066" cy="428628"/>
          </a:xfrm>
          <a:prstGeom prst="actionButtonForwardNex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ru-RU"/>
          </a:p>
        </p:txBody>
      </p:sp>
      <p:sp>
        <p:nvSpPr>
          <p:cNvPr id="12" name="Управляющая кнопка: назад 11">
            <a:hlinkClick r:id="" action="ppaction://hlinkshowjump?jump=previousslide" highlightClick="1"/>
          </p:cNvPr>
          <p:cNvSpPr/>
          <p:nvPr/>
        </p:nvSpPr>
        <p:spPr>
          <a:xfrm>
            <a:off x="8429652" y="5000636"/>
            <a:ext cx="500066" cy="428628"/>
          </a:xfrm>
          <a:prstGeom prst="actionButtonBackPreviou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childTnLst>
                                </p:cTn>
                              </p:par>
                              <p:par>
                                <p:cTn id="26" presetID="10"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Схема 6"/>
          <p:cNvGraphicFramePr/>
          <p:nvPr/>
        </p:nvGraphicFramePr>
        <p:xfrm>
          <a:off x="500034" y="214290"/>
          <a:ext cx="7286676" cy="628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Управляющая кнопка: возврат 2">
            <a:hlinkClick r:id="rId7" action="ppaction://hlinksldjump" highlightClick="1"/>
          </p:cNvPr>
          <p:cNvSpPr/>
          <p:nvPr/>
        </p:nvSpPr>
        <p:spPr>
          <a:xfrm>
            <a:off x="8429652" y="6286520"/>
            <a:ext cx="500066" cy="428628"/>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4" name="Управляющая кнопка: назад 3">
            <a:hlinkClick r:id="" action="ppaction://hlinkshowjump?jump=previousslide" highlightClick="1"/>
          </p:cNvPr>
          <p:cNvSpPr/>
          <p:nvPr/>
        </p:nvSpPr>
        <p:spPr>
          <a:xfrm>
            <a:off x="8429652" y="5000636"/>
            <a:ext cx="500066" cy="428628"/>
          </a:xfrm>
          <a:prstGeom prst="actionButtonBackPreviou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sp>
        <p:nvSpPr>
          <p:cNvPr id="5" name="Управляющая кнопка: далее 4">
            <a:hlinkClick r:id="" action="ppaction://hlinkshowjump?jump=nextslide" highlightClick="1"/>
          </p:cNvPr>
          <p:cNvSpPr/>
          <p:nvPr/>
        </p:nvSpPr>
        <p:spPr>
          <a:xfrm>
            <a:off x="8429652" y="5643578"/>
            <a:ext cx="500066" cy="428628"/>
          </a:xfrm>
          <a:prstGeom prst="actionButtonForwardNex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ru-RU"/>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680068"/>
          </a:xfrm>
        </p:spPr>
        <p:style>
          <a:lnRef idx="0">
            <a:schemeClr val="accent1"/>
          </a:lnRef>
          <a:fillRef idx="3">
            <a:schemeClr val="accent1"/>
          </a:fillRef>
          <a:effectRef idx="3">
            <a:schemeClr val="accent1"/>
          </a:effectRef>
          <a:fontRef idx="minor">
            <a:schemeClr val="lt1"/>
          </a:fontRef>
        </p:style>
        <p:txBody>
          <a:bodyPr/>
          <a:lstStyle/>
          <a:p>
            <a:pPr algn="ctr"/>
            <a:r>
              <a:rPr lang="ru-RU" dirty="0">
                <a:latin typeface="Monotype Corsiva" pitchFamily="66" charset="0"/>
              </a:rPr>
              <a:t>Практическая часть</a:t>
            </a:r>
          </a:p>
        </p:txBody>
      </p:sp>
      <p:sp>
        <p:nvSpPr>
          <p:cNvPr id="3" name="Содержимое 2"/>
          <p:cNvSpPr>
            <a:spLocks noGrp="1"/>
          </p:cNvSpPr>
          <p:nvPr>
            <p:ph idx="1"/>
          </p:nvPr>
        </p:nvSpPr>
        <p:spPr>
          <a:xfrm>
            <a:off x="428596" y="3214686"/>
            <a:ext cx="7239000" cy="1428760"/>
          </a:xfrm>
        </p:spPr>
        <p:txBody>
          <a:bodyPr>
            <a:normAutofit/>
          </a:bodyPr>
          <a:lstStyle/>
          <a:p>
            <a:pPr algn="ctr"/>
            <a:r>
              <a:rPr lang="ru-RU" sz="2000" dirty="0"/>
              <a:t>Достигали своей цели и проверяли гипотезу мы  путем экспериментов и анкетирования. Проведены две практические работы, суть и описание которых приведены далее.</a:t>
            </a:r>
          </a:p>
        </p:txBody>
      </p:sp>
      <p:pic>
        <p:nvPicPr>
          <p:cNvPr id="4" name="Рисунок 3" descr="137865.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8596" y="4572008"/>
            <a:ext cx="2886352" cy="2143116"/>
          </a:xfrm>
          <a:prstGeom prst="rect">
            <a:avLst/>
          </a:prstGeom>
        </p:spPr>
      </p:pic>
      <p:pic>
        <p:nvPicPr>
          <p:cNvPr id="5" name="Рисунок 4" descr="img_1557.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2000" y="4500570"/>
            <a:ext cx="2694105" cy="2214554"/>
          </a:xfrm>
          <a:prstGeom prst="rect">
            <a:avLst/>
          </a:prstGeom>
        </p:spPr>
      </p:pic>
      <p:pic>
        <p:nvPicPr>
          <p:cNvPr id="7" name="Рисунок 6" descr="music__11.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00694" y="1428736"/>
            <a:ext cx="2385833" cy="1555052"/>
          </a:xfrm>
          <a:prstGeom prst="ellipse">
            <a:avLst/>
          </a:prstGeom>
          <a:ln w="63500"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pic>
        <p:nvPicPr>
          <p:cNvPr id="8" name="Рисунок 7" descr="4a318032c6f4.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1018113">
            <a:off x="326539" y="1400941"/>
            <a:ext cx="2344366" cy="15316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Рисунок 8" descr="49_1024.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311698">
            <a:off x="3069490" y="1452062"/>
            <a:ext cx="2166921" cy="162519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Управляющая кнопка: возврат 10">
            <a:hlinkClick r:id="rId7" action="ppaction://hlinksldjump" highlightClick="1"/>
          </p:cNvPr>
          <p:cNvSpPr/>
          <p:nvPr/>
        </p:nvSpPr>
        <p:spPr>
          <a:xfrm>
            <a:off x="8429652" y="6286520"/>
            <a:ext cx="500066" cy="428628"/>
          </a:xfrm>
          <a:prstGeom prst="actionButtonReturn">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12" name="Управляющая кнопка: далее 11">
            <a:hlinkClick r:id="" action="ppaction://hlinkshowjump?jump=nextslide" highlightClick="1"/>
          </p:cNvPr>
          <p:cNvSpPr/>
          <p:nvPr/>
        </p:nvSpPr>
        <p:spPr>
          <a:xfrm>
            <a:off x="8429652" y="5643578"/>
            <a:ext cx="500066" cy="428628"/>
          </a:xfrm>
          <a:prstGeom prst="actionButtonForwardNex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ru-RU"/>
          </a:p>
        </p:txBody>
      </p:sp>
      <p:sp>
        <p:nvSpPr>
          <p:cNvPr id="13" name="Управляющая кнопка: назад 12">
            <a:hlinkClick r:id="" action="ppaction://hlinkshowjump?jump=previousslide" highlightClick="1"/>
          </p:cNvPr>
          <p:cNvSpPr/>
          <p:nvPr/>
        </p:nvSpPr>
        <p:spPr>
          <a:xfrm>
            <a:off x="8429652" y="5000636"/>
            <a:ext cx="500066" cy="428628"/>
          </a:xfrm>
          <a:prstGeom prst="actionButtonBackPrevious">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ru-RU"/>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3">
                                            <p:txEl>
                                              <p:pRg st="0" end="0"/>
                                            </p:txEl>
                                          </p:spTgt>
                                        </p:tgtEl>
                                        <p:attrNameLst>
                                          <p:attrName>ppt_w</p:attrName>
                                        </p:attrNameLst>
                                      </p:cBhvr>
                                      <p:tavLst>
                                        <p:tav tm="0">
                                          <p:val>
                                            <p:fltVal val="0"/>
                                          </p:val>
                                        </p:tav>
                                        <p:tav tm="100000">
                                          <p:val>
                                            <p:strVal val="#ppt_w"/>
                                          </p:val>
                                        </p:tav>
                                      </p:tavLst>
                                    </p:anim>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1550</TotalTime>
  <Words>1144</Words>
  <Application>Microsoft Office PowerPoint</Application>
  <PresentationFormat>Экран (4:3)</PresentationFormat>
  <Paragraphs>117</Paragraphs>
  <Slides>26</Slides>
  <Notes>0</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1</vt:i4>
      </vt:variant>
      <vt:variant>
        <vt:lpstr>Заголовки слайдов</vt:lpstr>
      </vt:variant>
      <vt:variant>
        <vt:i4>26</vt:i4>
      </vt:variant>
    </vt:vector>
  </HeadingPairs>
  <TitlesOfParts>
    <vt:vector size="37" baseType="lpstr">
      <vt:lpstr>Arial</vt:lpstr>
      <vt:lpstr>Calibri</vt:lpstr>
      <vt:lpstr>Cambria</vt:lpstr>
      <vt:lpstr>Century Gothic</vt:lpstr>
      <vt:lpstr>Comic Sans MS</vt:lpstr>
      <vt:lpstr>Monotype Corsiva</vt:lpstr>
      <vt:lpstr>Times New Roman</vt:lpstr>
      <vt:lpstr>Trebuchet MS</vt:lpstr>
      <vt:lpstr>Wingdings</vt:lpstr>
      <vt:lpstr>Wingdings 2</vt:lpstr>
      <vt:lpstr>Изящная</vt:lpstr>
      <vt:lpstr>Роль музыки в жизни человека</vt:lpstr>
      <vt:lpstr>Содержание:</vt:lpstr>
      <vt:lpstr>Цель работы</vt:lpstr>
      <vt:lpstr>Задачи</vt:lpstr>
      <vt:lpstr>Актуальность</vt:lpstr>
      <vt:lpstr>Гипотеза</vt:lpstr>
      <vt:lpstr>Жанры музыки</vt:lpstr>
      <vt:lpstr>Презентация PowerPoint</vt:lpstr>
      <vt:lpstr>Практическая часть</vt:lpstr>
      <vt:lpstr>Музыка и настроение</vt:lpstr>
      <vt:lpstr>Музыка и настроение</vt:lpstr>
      <vt:lpstr>Результаты</vt:lpstr>
      <vt:lpstr>            Классика</vt:lpstr>
      <vt:lpstr>  Народная музыка</vt:lpstr>
      <vt:lpstr>         Рок - музыка</vt:lpstr>
      <vt:lpstr>          Поп-музыка</vt:lpstr>
      <vt:lpstr>            Джаз</vt:lpstr>
      <vt:lpstr>Музыка и характер</vt:lpstr>
      <vt:lpstr>Музыка и характер</vt:lpstr>
      <vt:lpstr>Музыка и характер</vt:lpstr>
      <vt:lpstr>Результаты</vt:lpstr>
      <vt:lpstr>Музыка и характер</vt:lpstr>
      <vt:lpstr>Музыка и возраст</vt:lpstr>
      <vt:lpstr>заключение</vt:lpstr>
      <vt:lpstr>заключение</vt:lpstr>
      <vt:lpstr>Конец</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Олег Трубин</cp:lastModifiedBy>
  <cp:revision>385</cp:revision>
  <dcterms:created xsi:type="dcterms:W3CDTF">2010-09-08T15:44:04Z</dcterms:created>
  <dcterms:modified xsi:type="dcterms:W3CDTF">2022-04-14T13:22:47Z</dcterms:modified>
</cp:coreProperties>
</file>