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A22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7D74A-E18C-4427-A634-DB005FE5BC3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BBFC3A4-9983-4346-978A-A6A0D6A2C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7D74A-E18C-4427-A634-DB005FE5BC3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C3A4-9983-4346-978A-A6A0D6A2C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7D74A-E18C-4427-A634-DB005FE5BC3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C3A4-9983-4346-978A-A6A0D6A2C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7D74A-E18C-4427-A634-DB005FE5BC3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BBFC3A4-9983-4346-978A-A6A0D6A2C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7D74A-E18C-4427-A634-DB005FE5BC3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C3A4-9983-4346-978A-A6A0D6A2C2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7D74A-E18C-4427-A634-DB005FE5BC3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C3A4-9983-4346-978A-A6A0D6A2C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7D74A-E18C-4427-A634-DB005FE5BC3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BBFC3A4-9983-4346-978A-A6A0D6A2C2F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7D74A-E18C-4427-A634-DB005FE5BC3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C3A4-9983-4346-978A-A6A0D6A2C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7D74A-E18C-4427-A634-DB005FE5BC3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C3A4-9983-4346-978A-A6A0D6A2C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7D74A-E18C-4427-A634-DB005FE5BC3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C3A4-9983-4346-978A-A6A0D6A2C2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7D74A-E18C-4427-A634-DB005FE5BC3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FC3A4-9983-4346-978A-A6A0D6A2C2F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E27D74A-E18C-4427-A634-DB005FE5BC3F}" type="datetimeFigureOut">
              <a:rPr lang="ru-RU" smtClean="0"/>
              <a:t>14.01.2022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BBFC3A4-9983-4346-978A-A6A0D6A2C2F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75656" y="260648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Свойства умножения</a:t>
            </a:r>
            <a:endParaRPr lang="ru-RU" sz="5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71800" y="1196752"/>
            <a:ext cx="3744416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Переместительное свойство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71800" y="2780928"/>
            <a:ext cx="3744416" cy="151216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Сочетательное свойство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71800" y="4509120"/>
            <a:ext cx="3816424" cy="158417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Распределительное </a:t>
            </a:r>
            <a:r>
              <a:rPr lang="ru-RU" dirty="0"/>
              <a:t>с</a:t>
            </a:r>
            <a:r>
              <a:rPr lang="ru-RU" dirty="0" smtClean="0"/>
              <a:t>войство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A2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Переместительное свойство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1628800"/>
            <a:ext cx="4608512" cy="12241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 перестановки множителей значение произведения не меняется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3928" y="299695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</a:t>
            </a:r>
            <a:r>
              <a:rPr lang="en-US" sz="2000" b="1" dirty="0" smtClean="0"/>
              <a:t>a*b=b*a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4293096"/>
            <a:ext cx="5544616" cy="165618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u="sng" dirty="0" smtClean="0"/>
              <a:t>Пример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endParaRPr lang="ru-RU" dirty="0"/>
          </a:p>
          <a:p>
            <a:r>
              <a:rPr lang="ru-RU" b="1" dirty="0" smtClean="0"/>
              <a:t>4*2=4+4=8</a:t>
            </a:r>
            <a:endParaRPr lang="ru-RU" b="1" dirty="0"/>
          </a:p>
          <a:p>
            <a:r>
              <a:rPr lang="ru-RU" b="1" dirty="0" smtClean="0"/>
              <a:t>2*4+2+2+22=8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Сочетательное свойство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484784"/>
            <a:ext cx="6840760" cy="1584176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just"/>
            <a:r>
              <a:rPr lang="ru-RU" dirty="0" smtClean="0"/>
              <a:t>Чтобы умножить число на произведение, можно умножить это число на первый множитель, а потом полученный результат   умножить на второй множитель этого произведения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3356992"/>
            <a:ext cx="2028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</a:t>
            </a:r>
            <a:r>
              <a:rPr lang="en-US" sz="2000" b="1" dirty="0" smtClean="0"/>
              <a:t>*(b*c)=(a*b)*c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3861048"/>
            <a:ext cx="6624736" cy="187220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u="sng" dirty="0" smtClean="0">
                <a:solidFill>
                  <a:schemeClr val="tx1"/>
                </a:solidFill>
              </a:rPr>
              <a:t>Примеры:</a:t>
            </a:r>
          </a:p>
          <a:p>
            <a:endParaRPr lang="ru-RU" u="sng" dirty="0"/>
          </a:p>
          <a:p>
            <a:endParaRPr lang="ru-RU" u="sng" dirty="0" smtClean="0"/>
          </a:p>
          <a:p>
            <a:endParaRPr lang="ru-RU" u="sng" dirty="0"/>
          </a:p>
          <a:p>
            <a:endParaRPr lang="ru-RU" u="sng" dirty="0" smtClean="0"/>
          </a:p>
          <a:p>
            <a:endParaRPr lang="ru-RU" u="sng" dirty="0"/>
          </a:p>
          <a:p>
            <a:endParaRPr lang="ru-RU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293096"/>
            <a:ext cx="5688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25*(4*12)=(25*4)*12=100*12=1200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50*(2*17)=(50*2)*17=100*17=1700</a:t>
            </a:r>
            <a:endParaRPr lang="ru-RU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Распределительное свойство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7560840" cy="187220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Чтобы умножить разность на число, можно умножить на это число  сначала уменьшаемое, а затем вычитаемое, и из первого произведения вычесть второе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3284984"/>
            <a:ext cx="19912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(b-c)*a=b*a-c*a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4437112"/>
            <a:ext cx="6696744" cy="13681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Пример: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4941168"/>
            <a:ext cx="2723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(23-12)*4=23*4-12*4</a:t>
            </a:r>
            <a:endParaRPr lang="ru-RU" sz="2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108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Слайд 1</vt:lpstr>
      <vt:lpstr>Переместительное свойство</vt:lpstr>
      <vt:lpstr>Сочетательное свойство</vt:lpstr>
      <vt:lpstr>Распределительное свойство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info</dc:creator>
  <cp:lastModifiedBy>info</cp:lastModifiedBy>
  <cp:revision>3</cp:revision>
  <dcterms:created xsi:type="dcterms:W3CDTF">2022-01-14T05:27:02Z</dcterms:created>
  <dcterms:modified xsi:type="dcterms:W3CDTF">2022-01-14T05:50:34Z</dcterms:modified>
</cp:coreProperties>
</file>