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99" autoAdjust="0"/>
  </p:normalViewPr>
  <p:slideViewPr>
    <p:cSldViewPr>
      <p:cViewPr varScale="1">
        <p:scale>
          <a:sx n="120" d="100"/>
          <a:sy n="120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948264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Классный час </a:t>
            </a:r>
            <a:r>
              <a:rPr lang="ru-RU" sz="4900" dirty="0" smtClean="0"/>
              <a:t>(4 кл.)                                         </a:t>
            </a:r>
            <a:r>
              <a:rPr lang="ru-RU" sz="4900" dirty="0" smtClean="0">
                <a:solidFill>
                  <a:schemeClr val="bg2">
                    <a:lumMod val="75000"/>
                  </a:schemeClr>
                </a:solidFill>
              </a:rPr>
              <a:t>«Жить по правилам»</a:t>
            </a:r>
            <a:endParaRPr lang="ru-RU" sz="49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Общие правила поведения обучающихся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Общие положения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4851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1. Обучающиеся гимназии проявляют уважение ко всем старшим, заботятся о младших. Ко всем взрослым ученики гимназии обращаются на «Вы».</a:t>
            </a:r>
          </a:p>
          <a:p>
            <a:pPr>
              <a:buNone/>
            </a:pPr>
            <a:r>
              <a:rPr lang="ru-RU" dirty="0" smtClean="0"/>
              <a:t>2. Пропускают в коридорах, а также первыми в дверь ученики – взрослых, старшие школьники – младших, мальчики – девочек.</a:t>
            </a:r>
          </a:p>
          <a:p>
            <a:pPr>
              <a:buNone/>
            </a:pPr>
            <a:r>
              <a:rPr lang="ru-RU" dirty="0" smtClean="0"/>
              <a:t>3. Необходимо беречь имущество гимназии, аккуратно относиться как к своему, так и к чужому имуществу.</a:t>
            </a:r>
          </a:p>
          <a:p>
            <a:pPr>
              <a:buNone/>
            </a:pPr>
            <a:r>
              <a:rPr lang="ru-RU" dirty="0" smtClean="0"/>
              <a:t>4. Обучающиеся гимназии в любом месте ведут себя достойно и поступают так, чтобы не уронить свою честь, авторитет родителей и гимназии.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None/>
            </a:pPr>
            <a:r>
              <a:rPr lang="ru-RU" dirty="0" smtClean="0"/>
              <a:t>1.Обучающиеся приветствуют любого взрослого</a:t>
            </a:r>
          </a:p>
          <a:p>
            <a:pPr marL="457200" indent="-457200">
              <a:buNone/>
            </a:pPr>
            <a:r>
              <a:rPr lang="ru-RU" dirty="0" smtClean="0"/>
              <a:t>вставанием и садятся по разрешению учителя.</a:t>
            </a:r>
          </a:p>
          <a:p>
            <a:pPr marL="457200" indent="-457200">
              <a:buNone/>
            </a:pPr>
            <a:r>
              <a:rPr lang="ru-RU" dirty="0" smtClean="0"/>
              <a:t>2.Обучающиеся должны внимательно слушать</a:t>
            </a:r>
          </a:p>
          <a:p>
            <a:pPr marL="457200" indent="-457200">
              <a:buNone/>
            </a:pPr>
            <a:r>
              <a:rPr lang="ru-RU" dirty="0" smtClean="0"/>
              <a:t>учителя.</a:t>
            </a:r>
          </a:p>
          <a:p>
            <a:pPr marL="457200" indent="-457200">
              <a:buNone/>
            </a:pPr>
            <a:r>
              <a:rPr lang="ru-RU" dirty="0" smtClean="0"/>
              <a:t>3.Во время урока нельзя шуметь, отвлекаться</a:t>
            </a:r>
          </a:p>
          <a:p>
            <a:pPr marL="457200" indent="-457200">
              <a:buNone/>
            </a:pPr>
            <a:r>
              <a:rPr lang="ru-RU" dirty="0" smtClean="0"/>
              <a:t>самому и отвлекать других от занятий</a:t>
            </a:r>
          </a:p>
          <a:p>
            <a:pPr marL="457200" indent="-457200">
              <a:buNone/>
            </a:pPr>
            <a:r>
              <a:rPr lang="ru-RU" dirty="0" smtClean="0"/>
              <a:t>разговорами, играми, перепиской и другими не</a:t>
            </a:r>
          </a:p>
          <a:p>
            <a:pPr marL="457200" indent="-457200">
              <a:buNone/>
            </a:pPr>
            <a:r>
              <a:rPr lang="ru-RU" dirty="0" smtClean="0"/>
              <a:t>относящимися к уроку делами.</a:t>
            </a:r>
          </a:p>
          <a:p>
            <a:pPr marL="457200" indent="-457200">
              <a:buNone/>
            </a:pPr>
            <a:r>
              <a:rPr lang="ru-RU" dirty="0" smtClean="0"/>
              <a:t>4.Обучающиеся должны быть готовы к уроку,</a:t>
            </a:r>
          </a:p>
          <a:p>
            <a:pPr marL="457200" indent="-457200">
              <a:buNone/>
            </a:pPr>
            <a:r>
              <a:rPr lang="ru-RU" dirty="0" smtClean="0"/>
              <a:t>только в исключительных случаях могут прийти</a:t>
            </a:r>
          </a:p>
          <a:p>
            <a:pPr marL="457200" indent="-457200">
              <a:buNone/>
            </a:pPr>
            <a:r>
              <a:rPr lang="ru-RU" dirty="0" smtClean="0"/>
              <a:t>не готовыми к уроку, о чем должны заранее</a:t>
            </a:r>
          </a:p>
          <a:p>
            <a:pPr marL="457200" indent="-457200">
              <a:buNone/>
            </a:pPr>
            <a:r>
              <a:rPr lang="ru-RU" dirty="0" smtClean="0"/>
              <a:t>предупредить учителя.</a:t>
            </a:r>
          </a:p>
          <a:p>
            <a:pPr marL="457200" indent="-457200">
              <a:buNone/>
            </a:pPr>
            <a:r>
              <a:rPr lang="ru-RU" dirty="0" smtClean="0"/>
              <a:t>5.На уроке обучающийся может обратиться к</a:t>
            </a:r>
          </a:p>
          <a:p>
            <a:pPr marL="457200" indent="-457200">
              <a:buNone/>
            </a:pPr>
            <a:r>
              <a:rPr lang="ru-RU" dirty="0" smtClean="0"/>
              <a:t>учителю, задать вопрос или ответить, только подняв</a:t>
            </a:r>
          </a:p>
          <a:p>
            <a:pPr marL="457200" indent="-457200">
              <a:buNone/>
            </a:pPr>
            <a:r>
              <a:rPr lang="ru-RU" dirty="0" smtClean="0"/>
              <a:t>руку и получив разрешение педагога.</a:t>
            </a:r>
          </a:p>
          <a:p>
            <a:pPr marL="457200" indent="-457200">
              <a:buNone/>
            </a:pPr>
            <a:r>
              <a:rPr lang="ru-RU" dirty="0" smtClean="0"/>
              <a:t>6.Только когда учитель объявит об окончании занятия,</a:t>
            </a:r>
          </a:p>
          <a:p>
            <a:pPr marL="457200" indent="-457200">
              <a:buNone/>
            </a:pPr>
            <a:r>
              <a:rPr lang="ru-RU" dirty="0" smtClean="0"/>
              <a:t>обучающиеся вправе покинуть класс.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Правила поведения на занятиях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Категорически запрещается:</a:t>
            </a:r>
          </a:p>
          <a:p>
            <a:pPr>
              <a:buNone/>
            </a:pPr>
            <a:r>
              <a:rPr lang="ru-RU" dirty="0" smtClean="0"/>
              <a:t>1) покидать гимназию до окончания занятий по расписанию;</a:t>
            </a:r>
          </a:p>
          <a:p>
            <a:pPr>
              <a:buNone/>
            </a:pPr>
            <a:r>
              <a:rPr lang="ru-RU" dirty="0" smtClean="0"/>
              <a:t>2) бегать по лестницам и коридорам;</a:t>
            </a:r>
          </a:p>
          <a:p>
            <a:pPr>
              <a:buNone/>
            </a:pPr>
            <a:r>
              <a:rPr lang="ru-RU" dirty="0" smtClean="0"/>
              <a:t>3) открывать окна и стоять у открытых окон;</a:t>
            </a:r>
          </a:p>
          <a:p>
            <a:pPr>
              <a:buNone/>
            </a:pPr>
            <a:r>
              <a:rPr lang="ru-RU" dirty="0" smtClean="0"/>
              <a:t>4) перемещаться по лестничным ограждениям;</a:t>
            </a:r>
          </a:p>
          <a:p>
            <a:pPr>
              <a:buNone/>
            </a:pPr>
            <a:r>
              <a:rPr lang="ru-RU" dirty="0" smtClean="0"/>
              <a:t>5) открывать двери пожарных и электрощитов;</a:t>
            </a:r>
          </a:p>
          <a:p>
            <a:pPr>
              <a:buNone/>
            </a:pPr>
            <a:r>
              <a:rPr lang="ru-RU" dirty="0" smtClean="0"/>
              <a:t>6) касаться электропроводов и ламп;</a:t>
            </a:r>
          </a:p>
          <a:p>
            <a:pPr>
              <a:buNone/>
            </a:pPr>
            <a:r>
              <a:rPr lang="ru-RU" dirty="0" smtClean="0"/>
              <a:t>7) нарушать целостность и нормальную работу дверных замков;</a:t>
            </a:r>
          </a:p>
          <a:p>
            <a:pPr>
              <a:buNone/>
            </a:pPr>
            <a:r>
              <a:rPr lang="ru-RU" dirty="0" smtClean="0"/>
              <a:t>8) кричать, шуметь, употреблять непристойные выражения и жесты;</a:t>
            </a:r>
          </a:p>
          <a:p>
            <a:pPr>
              <a:buNone/>
            </a:pPr>
            <a:r>
              <a:rPr lang="ru-RU" dirty="0" smtClean="0"/>
              <a:t>9) толкать друг друга, применять физическую силу, бросать различные предметы;</a:t>
            </a:r>
          </a:p>
          <a:p>
            <a:pPr>
              <a:buNone/>
            </a:pPr>
            <a:r>
              <a:rPr lang="ru-RU" dirty="0" smtClean="0"/>
              <a:t>10) играть в игры, опасные для жизни и здоровья.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60648"/>
            <a:ext cx="7467600" cy="1143000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91952" y="413048"/>
            <a:ext cx="7467600" cy="1143000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Правила поведения на переменах, до и после занятий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7467600" cy="50611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Обучающиеся соблюдают требования гигиены.</a:t>
            </a:r>
          </a:p>
          <a:p>
            <a:pPr>
              <a:buNone/>
            </a:pPr>
            <a:r>
              <a:rPr lang="ru-RU" dirty="0" smtClean="0"/>
              <a:t>2. В туалете запрещается:</a:t>
            </a:r>
          </a:p>
          <a:p>
            <a:pPr>
              <a:buNone/>
            </a:pPr>
            <a:r>
              <a:rPr lang="ru-RU" dirty="0" smtClean="0"/>
              <a:t>- портить помещение и санитарное оборудование;</a:t>
            </a:r>
          </a:p>
          <a:p>
            <a:pPr>
              <a:buNone/>
            </a:pPr>
            <a:r>
              <a:rPr lang="ru-RU" dirty="0" smtClean="0"/>
              <a:t>- использовать санитарное оборудование и предметы гигиены не по назначению;</a:t>
            </a:r>
          </a:p>
          <a:p>
            <a:pPr>
              <a:buNone/>
            </a:pPr>
            <a:r>
              <a:rPr lang="ru-RU" dirty="0" smtClean="0"/>
              <a:t>- открывать окна.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Правила поведения в </a:t>
            </a:r>
            <a:r>
              <a:rPr lang="ru-RU" b="1" dirty="0" smtClean="0"/>
              <a:t>туалете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60648"/>
            <a:ext cx="7467600" cy="1143000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0" i="0" u="none" strike="noStrike" kern="1200" cap="sm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270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поведения в гардеробе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None/>
            </a:pPr>
            <a:r>
              <a:rPr lang="ru-RU" dirty="0" smtClean="0"/>
              <a:t>1. В верхней одежде нельзя оставлять деньги,</a:t>
            </a:r>
          </a:p>
          <a:p>
            <a:pPr marL="457200" indent="-457200">
              <a:buNone/>
            </a:pPr>
            <a:r>
              <a:rPr lang="ru-RU" dirty="0" smtClean="0"/>
              <a:t>ключи, телефоны, шапки, шарфы, перчатки и</a:t>
            </a:r>
          </a:p>
          <a:p>
            <a:pPr marL="457200" indent="-457200">
              <a:buNone/>
            </a:pPr>
            <a:r>
              <a:rPr lang="ru-RU" dirty="0" smtClean="0"/>
              <a:t>варежки. В случае пропажи данных вещей</a:t>
            </a:r>
          </a:p>
          <a:p>
            <a:pPr marL="457200" indent="-457200">
              <a:buNone/>
            </a:pPr>
            <a:r>
              <a:rPr lang="ru-RU" dirty="0" smtClean="0"/>
              <a:t>администрация ответственности не несёт.</a:t>
            </a:r>
          </a:p>
          <a:p>
            <a:pPr marL="457200" indent="-457200">
              <a:buNone/>
            </a:pPr>
            <a:r>
              <a:rPr lang="ru-RU" dirty="0" smtClean="0"/>
              <a:t>2. В гардеробе нельзя бегать, толкаться, шалить,</a:t>
            </a:r>
          </a:p>
          <a:p>
            <a:pPr marL="457200" indent="-457200">
              <a:buNone/>
            </a:pPr>
            <a:r>
              <a:rPr lang="ru-RU" dirty="0" smtClean="0"/>
              <a:t>так как гардероб является зоной повышенной</a:t>
            </a:r>
          </a:p>
          <a:p>
            <a:pPr marL="457200" indent="-457200">
              <a:buNone/>
            </a:pPr>
            <a:r>
              <a:rPr lang="ru-RU" dirty="0" smtClean="0"/>
              <a:t>опасности.</a:t>
            </a:r>
          </a:p>
          <a:p>
            <a:pPr marL="457200" indent="-457200">
              <a:buNone/>
            </a:pPr>
            <a:r>
              <a:rPr lang="ru-RU" dirty="0" smtClean="0"/>
              <a:t>3. Запрещается портить вешалки и ломать</a:t>
            </a:r>
          </a:p>
          <a:p>
            <a:pPr marL="457200" indent="-457200">
              <a:buNone/>
            </a:pPr>
            <a:r>
              <a:rPr lang="ru-RU" dirty="0" smtClean="0"/>
              <a:t>крючки.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467600" cy="666328"/>
          </a:xfrm>
        </p:spPr>
        <p:txBody>
          <a:bodyPr/>
          <a:lstStyle/>
          <a:p>
            <a:r>
              <a:rPr lang="ru-RU" b="1" dirty="0" smtClean="0"/>
              <a:t>Правила поведения в столовой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124744"/>
            <a:ext cx="7467600" cy="554461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None/>
            </a:pPr>
            <a:r>
              <a:rPr lang="ru-RU" dirty="0" smtClean="0"/>
              <a:t>1. В обеденном зале столовой запрещается</a:t>
            </a:r>
          </a:p>
          <a:p>
            <a:pPr marL="457200" indent="-457200">
              <a:buNone/>
            </a:pPr>
            <a:r>
              <a:rPr lang="ru-RU" dirty="0" smtClean="0"/>
              <a:t>бегать, прыгать, толкаться, кидать предметы,</a:t>
            </a:r>
          </a:p>
          <a:p>
            <a:pPr marL="457200" indent="-457200">
              <a:buNone/>
            </a:pPr>
            <a:r>
              <a:rPr lang="ru-RU" dirty="0" smtClean="0"/>
              <a:t>продукты, столовые приборы, нарушать очередь.</a:t>
            </a:r>
          </a:p>
          <a:p>
            <a:pPr marL="457200" indent="-457200">
              <a:buNone/>
            </a:pPr>
            <a:r>
              <a:rPr lang="ru-RU" dirty="0" smtClean="0"/>
              <a:t>2. Пища, в том числе принесенная с собой из</a:t>
            </a:r>
          </a:p>
          <a:p>
            <a:pPr marL="457200" indent="-457200">
              <a:buNone/>
            </a:pPr>
            <a:r>
              <a:rPr lang="ru-RU" dirty="0" smtClean="0"/>
              <a:t>дома принимается за столами. Есть стоя и</a:t>
            </a:r>
          </a:p>
          <a:p>
            <a:pPr marL="457200" indent="-457200">
              <a:buNone/>
            </a:pPr>
            <a:r>
              <a:rPr lang="ru-RU" dirty="0" smtClean="0"/>
              <a:t>выносить пищу из столовой нельзя.</a:t>
            </a:r>
          </a:p>
          <a:p>
            <a:pPr marL="457200" indent="-457200">
              <a:buNone/>
            </a:pPr>
            <a:r>
              <a:rPr lang="ru-RU" dirty="0" smtClean="0"/>
              <a:t>3. Перед едой и после мыть руки с мылом.</a:t>
            </a:r>
          </a:p>
          <a:p>
            <a:pPr marL="457200" indent="-457200">
              <a:buNone/>
            </a:pPr>
            <a:r>
              <a:rPr lang="ru-RU" dirty="0" smtClean="0"/>
              <a:t>4. Не принимать пищу и питье из одной посуды с</a:t>
            </a:r>
          </a:p>
          <a:p>
            <a:pPr marL="457200" indent="-457200">
              <a:buNone/>
            </a:pPr>
            <a:r>
              <a:rPr lang="ru-RU" dirty="0" smtClean="0"/>
              <a:t>другими.</a:t>
            </a:r>
          </a:p>
          <a:p>
            <a:pPr marL="457200" indent="-457200">
              <a:buNone/>
            </a:pPr>
            <a:r>
              <a:rPr lang="ru-RU" dirty="0" smtClean="0"/>
              <a:t>5. Не пользоваться вместе с другими одними</a:t>
            </a:r>
          </a:p>
          <a:p>
            <a:pPr marL="457200" indent="-457200">
              <a:buNone/>
            </a:pPr>
            <a:r>
              <a:rPr lang="ru-RU" dirty="0" smtClean="0"/>
              <a:t>столовыми приборами.</a:t>
            </a:r>
          </a:p>
          <a:p>
            <a:pPr marL="457200" indent="-457200">
              <a:buNone/>
            </a:pPr>
            <a:r>
              <a:rPr lang="ru-RU" dirty="0" smtClean="0"/>
              <a:t>6.Не оставлять за собой на столах грязную посуду.</a:t>
            </a:r>
          </a:p>
          <a:p>
            <a:pPr marL="457200" indent="-457200">
              <a:buNone/>
            </a:pPr>
            <a:r>
              <a:rPr lang="ru-RU" dirty="0" smtClean="0"/>
              <a:t>7. Нельзя ставить и класть на столы сумки,</a:t>
            </a:r>
          </a:p>
          <a:p>
            <a:pPr marL="457200" indent="-457200">
              <a:buNone/>
            </a:pPr>
            <a:r>
              <a:rPr lang="ru-RU" dirty="0" smtClean="0"/>
              <a:t>учебники, тетради и прочие принадлежности.</a:t>
            </a:r>
          </a:p>
          <a:p>
            <a:pPr marL="457200" indent="-457200">
              <a:buNone/>
            </a:pPr>
            <a:r>
              <a:rPr lang="ru-RU" dirty="0" smtClean="0"/>
              <a:t>8. Запрещается посещать столовую в верхней одежде.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Итогом классного часа является выполнение обучающимися брошюры «Жить по правилам» с размещением в ней правил поведения для классного уголка.</a:t>
            </a:r>
          </a:p>
          <a:p>
            <a:r>
              <a:rPr lang="ru-RU" dirty="0" smtClean="0"/>
              <a:t>Задание в группах:</a:t>
            </a:r>
          </a:p>
          <a:p>
            <a:pPr>
              <a:buNone/>
            </a:pPr>
            <a:r>
              <a:rPr lang="ru-RU" dirty="0" smtClean="0"/>
              <a:t>1 группа–выполнить лист </a:t>
            </a:r>
            <a:r>
              <a:rPr lang="ru-RU" b="1" dirty="0" smtClean="0"/>
              <a:t>«Общие положения»;</a:t>
            </a:r>
          </a:p>
          <a:p>
            <a:pPr>
              <a:buNone/>
            </a:pPr>
            <a:r>
              <a:rPr lang="ru-RU" dirty="0" smtClean="0"/>
              <a:t>2 группа – выполнить лист «</a:t>
            </a:r>
            <a:r>
              <a:rPr lang="ru-RU" b="1" dirty="0" smtClean="0"/>
              <a:t>Правила поведения на </a:t>
            </a:r>
            <a:r>
              <a:rPr lang="ru-RU" b="1" dirty="0" smtClean="0"/>
              <a:t>занятиях»;</a:t>
            </a:r>
          </a:p>
          <a:p>
            <a:pPr>
              <a:buNone/>
            </a:pPr>
            <a:r>
              <a:rPr lang="ru-RU" b="1" dirty="0" smtClean="0"/>
              <a:t>3 группа - </a:t>
            </a:r>
            <a:r>
              <a:rPr lang="ru-RU" dirty="0" smtClean="0"/>
              <a:t>выполнить лист </a:t>
            </a:r>
            <a:r>
              <a:rPr lang="ru-RU" dirty="0" smtClean="0"/>
              <a:t>«</a:t>
            </a:r>
            <a:r>
              <a:rPr lang="ru-RU" b="1" dirty="0" smtClean="0"/>
              <a:t>Правила поведения на переменах, до и после </a:t>
            </a:r>
            <a:r>
              <a:rPr lang="ru-RU" b="1" dirty="0" smtClean="0"/>
              <a:t>занятий»;</a:t>
            </a:r>
          </a:p>
          <a:p>
            <a:pPr>
              <a:buNone/>
            </a:pPr>
            <a:r>
              <a:rPr lang="ru-RU" b="1" dirty="0" smtClean="0"/>
              <a:t>4 группа - </a:t>
            </a:r>
            <a:r>
              <a:rPr lang="ru-RU" dirty="0" smtClean="0"/>
              <a:t>выполнить лист </a:t>
            </a:r>
            <a:r>
              <a:rPr lang="ru-RU" dirty="0" smtClean="0"/>
              <a:t>«</a:t>
            </a:r>
            <a:r>
              <a:rPr lang="ru-RU" b="1" dirty="0" smtClean="0"/>
              <a:t>Правила поведения в </a:t>
            </a:r>
            <a:r>
              <a:rPr lang="ru-RU" b="1" dirty="0" smtClean="0"/>
              <a:t>туалете»;</a:t>
            </a:r>
          </a:p>
          <a:p>
            <a:pPr>
              <a:buNone/>
            </a:pPr>
            <a:r>
              <a:rPr lang="ru-RU" b="1" dirty="0" smtClean="0"/>
              <a:t>5 группа – </a:t>
            </a:r>
            <a:r>
              <a:rPr lang="ru-RU" dirty="0" smtClean="0"/>
              <a:t>выполнить лист </a:t>
            </a:r>
            <a:r>
              <a:rPr lang="ru-RU" b="1" dirty="0" smtClean="0"/>
              <a:t>«</a:t>
            </a:r>
            <a:r>
              <a:rPr lang="ru-RU" b="1" dirty="0" smtClean="0"/>
              <a:t>Правила поведения в </a:t>
            </a:r>
            <a:r>
              <a:rPr lang="ru-RU" b="1" dirty="0" smtClean="0"/>
              <a:t>гардеробе»;</a:t>
            </a:r>
          </a:p>
          <a:p>
            <a:pPr>
              <a:buNone/>
            </a:pPr>
            <a:r>
              <a:rPr lang="ru-RU" b="1" dirty="0" smtClean="0"/>
              <a:t>6 группа - </a:t>
            </a:r>
            <a:r>
              <a:rPr lang="ru-RU" dirty="0" smtClean="0"/>
              <a:t>выполнить лист </a:t>
            </a:r>
            <a:r>
              <a:rPr lang="ru-RU" b="1" dirty="0" smtClean="0"/>
              <a:t>«</a:t>
            </a:r>
            <a:r>
              <a:rPr lang="ru-RU" b="1" dirty="0" smtClean="0"/>
              <a:t>Правила поведения в </a:t>
            </a:r>
            <a:r>
              <a:rPr lang="ru-RU" b="1" dirty="0" smtClean="0"/>
              <a:t>столовой».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190</TotalTime>
  <Words>613</Words>
  <Application>Microsoft Office PowerPoint</Application>
  <PresentationFormat>Экран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 Классный час (4 кл.)                                         «Жить по правилам»</vt:lpstr>
      <vt:lpstr>Общие правила поведения обучающихся  Общие положения </vt:lpstr>
      <vt:lpstr>  Правила поведения на занятиях </vt:lpstr>
      <vt:lpstr>  Правила поведения на переменах, до и после занятий </vt:lpstr>
      <vt:lpstr> Правила поведения в туалете </vt:lpstr>
      <vt:lpstr>Правила поведения в гардеробе </vt:lpstr>
      <vt:lpstr>Правила поведения в столовой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Классный час                                          «Жить по правилам».</dc:title>
  <dc:creator>User</dc:creator>
  <cp:lastModifiedBy>Пользователь Windows</cp:lastModifiedBy>
  <cp:revision>35</cp:revision>
  <dcterms:created xsi:type="dcterms:W3CDTF">2020-11-16T17:23:06Z</dcterms:created>
  <dcterms:modified xsi:type="dcterms:W3CDTF">2022-03-24T11:52:15Z</dcterms:modified>
</cp:coreProperties>
</file>