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6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702A5-39A4-42D8-A21C-E57775C41AED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9833F-3930-478C-A436-3946992F8B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9833F-3930-478C-A436-3946992F8BC8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D6ACF-2E77-4141-8C21-CC61FEBBA654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3F119-46B0-41DD-9466-E3E0CF98AE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ds05.infourok.ru/uploads/ex/0795/00075a94-633bc7e8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2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www.theschoolrun.com/sites/theschoolrun.com/files/article_images/boy_thinking_stuck_struggling_study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7" y="2636912"/>
            <a:ext cx="5220073" cy="4221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Рефлексивный тест (да/нет)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Я смогу приготовить раствор самостоятельно.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Мне это пригодится в 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На уроке было над чем подумать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На уроке я поработал добросовестно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Цели урока я достиг(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4" name="Picture 8" descr="https://static.vecteezy.com/system/resources/previews/000/129/855/original/vector-free-chemistry-ic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060848"/>
            <a:ext cx="3995935" cy="47971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Домашнее задание (решить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853136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Определите, какой процентной концентрации чай вы пьете, если учесть массу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косочка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рафинада (чайной ложки сахара) равной 5,6г.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2. Четыре подряд съеденных мороженых обернулись для Насти температурой и ангиной. Врач назначил ей полоскать горло 2%-м раствором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фурацилина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Сколько надо взять таблеток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фурацилина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(каждая по 0,5г) и воды, чтобы приготовить 250г такого раствора?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s://ds04.infourok.ru/uploads/ex/039a/000bd6f1-d85ff0f4/img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6" name="Picture 4" descr="https://ds05.infourok.ru/uploads/ex/0a4e/00061145-3f375644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4" name="Picture 4" descr="https://avatars.mds.yandex.net/get-zen_doc/1577780/pub_5d230b8a6f26e400aeefb536_5d230cd2fe516300ade0c72d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0"/>
            <a:ext cx="4283968" cy="3140968"/>
          </a:xfrm>
          <a:prstGeom prst="rect">
            <a:avLst/>
          </a:prstGeom>
          <a:noFill/>
        </p:spPr>
      </p:pic>
      <p:pic>
        <p:nvPicPr>
          <p:cNvPr id="15366" name="Picture 6" descr="https://i.stack.imgur.com/PybC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32040" cy="3068960"/>
          </a:xfrm>
          <a:prstGeom prst="rect">
            <a:avLst/>
          </a:prstGeom>
          <a:noFill/>
        </p:spPr>
      </p:pic>
      <p:pic>
        <p:nvPicPr>
          <p:cNvPr id="15368" name="Picture 8" descr="https://avatars.mds.yandex.net/get-zen_doc/1538671/pub_5e80e13a60f2aa358125db47_5e80e587d4abfe57572f5134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068960"/>
            <a:ext cx="4211960" cy="3789040"/>
          </a:xfrm>
          <a:prstGeom prst="rect">
            <a:avLst/>
          </a:prstGeom>
          <a:noFill/>
        </p:spPr>
      </p:pic>
      <p:pic>
        <p:nvPicPr>
          <p:cNvPr id="15372" name="Picture 12" descr="https://kto-chto-gde.ru/wp-content/uploads/2016/10/tradeboarddWOCHe_im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68960"/>
            <a:ext cx="4932040" cy="378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ds04.infourok.ru/uploads/ex/036d/00118f9c-a5936e4a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5" name="Picture 9" descr="https://st.depositphotos.com/2734517/4832/i/950/depositphotos_48327111-stock-photo-test-tub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1)Какую массу сульфата цинка  необходимо взять для получения 10 г раствора глазных капель, применяемых для лечения конъюнктивита, если известно, что массовая доля соли в растворе составляет 0,25%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2) Для приготовления компотов из яблок, груш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т.д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используют 40% раствор сахара. Вычислите массу сахара и объем воды, которые необходимо взять для приготовления 1 кг такого раствора.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ds05.infourok.ru/uploads/ex/0795/00075a94-633bc7e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https://ds05.infourok.ru/uploads/ex/0a9d/0006add4-5fa60cf5/hello_html_2584d7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1632" y="2825552"/>
            <a:ext cx="3312368" cy="40324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Химик-органик Н.Н. Семенов говорил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5400600" cy="48965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«Химия – это наука экспериментальная, а не волшебная, и лучше в этой науке быть в безопасности, чем потом сожалеть».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https://obzorus.ru/wp-content/uploads/2019/12/43254353454354353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 этап. Приготовление раствора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19256" cy="384929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1)Отмерьте 50мл дистиллированной воды и влейте в коническую колбу емкостью 100 мл.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Взвесьте сахар на лабораторных весах, затем поместите его в колбу с водой.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Перемешайте раствор стеклянной палочкой до полного растворения.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www.windowdesign.ru/files/images/calcula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980728"/>
            <a:ext cx="4932040" cy="5877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640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этап. Расчётная часть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63711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Рассчитайте массовую долю сахара в полученном растворе.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Рассчитайте, сколько молекул сахара содержится в полученном растворе.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285</Words>
  <Application>Microsoft Office PowerPoint</Application>
  <PresentationFormat>Экран (4:3)</PresentationFormat>
  <Paragraphs>22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Задачи:</vt:lpstr>
      <vt:lpstr>Слайд 6</vt:lpstr>
      <vt:lpstr>Химик-органик Н.Н. Семенов говорил:</vt:lpstr>
      <vt:lpstr>1 этап. Приготовление раствора</vt:lpstr>
      <vt:lpstr>2 этап. Расчётная часть</vt:lpstr>
      <vt:lpstr>Рефлексивный тест (да/нет)</vt:lpstr>
      <vt:lpstr>Домашнее задание (решить задачи):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KompX</dc:creator>
  <cp:lastModifiedBy>KompX</cp:lastModifiedBy>
  <cp:revision>21</cp:revision>
  <dcterms:created xsi:type="dcterms:W3CDTF">2021-02-12T14:13:11Z</dcterms:created>
  <dcterms:modified xsi:type="dcterms:W3CDTF">2021-02-12T17:42:28Z</dcterms:modified>
</cp:coreProperties>
</file>