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39" d="100"/>
          <a:sy n="39" d="100"/>
        </p:scale>
        <p:origin x="-2202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0001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700" b="1" i="1" dirty="0" err="1" smtClean="0">
                <a:solidFill>
                  <a:srgbClr val="92D050"/>
                </a:solidFill>
              </a:rPr>
              <a:t>Jылгайак</a:t>
            </a:r>
            <a:r>
              <a:rPr lang="ru-RU" sz="6700" b="1" i="1" dirty="0" smtClean="0">
                <a:solidFill>
                  <a:srgbClr val="92D050"/>
                </a:solidFill>
              </a:rPr>
              <a:t> байрам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 descr="https://www.kaichitravel.com/wp-content/uploads/2019/02/altai-new-year-ceremoni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altai-republic.ru/upload/iblock/d4b/02041557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799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avatars.mds.yandex.net/get-zen_doc/28532/pub_5e842fa760f2aa3581260b7d_5e842fdf5a232e3422b26e34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0001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700" b="1" i="1" dirty="0" err="1" smtClean="0">
                <a:solidFill>
                  <a:srgbClr val="92D050"/>
                </a:solidFill>
              </a:rPr>
              <a:t>Jылгайак</a:t>
            </a:r>
            <a:r>
              <a:rPr lang="ru-RU" sz="6700" b="1" i="1" dirty="0" smtClean="0">
                <a:solidFill>
                  <a:srgbClr val="92D050"/>
                </a:solidFill>
              </a:rPr>
              <a:t> байрам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i.ytimg.com/vi/7GnEsF6UvCE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2" name="Picture 4" descr="https://altai-republic.ru/upload/iblock/2ac/PRA_36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img.tourister.ru/files/1/5/8/5/7/8/3/9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Jылгайак байрам </vt:lpstr>
      <vt:lpstr>Слайд 2</vt:lpstr>
      <vt:lpstr>Слайд 3</vt:lpstr>
      <vt:lpstr>Слайд 4</vt:lpstr>
      <vt:lpstr>Jылгайак байрам 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Jылгайак байрам </dc:title>
  <dc:creator>Пользователь DELL</dc:creator>
  <cp:lastModifiedBy>Пользователь DELL</cp:lastModifiedBy>
  <cp:revision>2</cp:revision>
  <dcterms:created xsi:type="dcterms:W3CDTF">2022-04-10T16:51:16Z</dcterms:created>
  <dcterms:modified xsi:type="dcterms:W3CDTF">2022-04-10T17:07:52Z</dcterms:modified>
</cp:coreProperties>
</file>