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un9-43.userapi.com/impf/O0tkDJXppfnt9kso2zcorB_WAnqHab-bX8k7EQ/CelPykjKR48.jpg?size=720x806&amp;quality=96&amp;sign=8516971d7906f8109c83f96e188dc733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-171400"/>
            <a:ext cx="6264696" cy="7012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070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9" r="33036"/>
          <a:stretch/>
        </p:blipFill>
        <p:spPr>
          <a:xfrm>
            <a:off x="0" y="15668"/>
            <a:ext cx="4139952" cy="69417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88" t="24127" r="18381" b="29696"/>
          <a:stretch/>
        </p:blipFill>
        <p:spPr>
          <a:xfrm>
            <a:off x="4139952" y="0"/>
            <a:ext cx="5004048" cy="3096344"/>
          </a:xfrm>
          <a:prstGeom prst="rect">
            <a:avLst/>
          </a:prstGeom>
        </p:spPr>
      </p:pic>
      <p:pic>
        <p:nvPicPr>
          <p:cNvPr id="1026" name="Picture 2" descr="https://myga.ru/wp-content/uploads/2021/09/3b6cc8ab9d7b0f6d00c5a3deb34e3d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75467"/>
            <a:ext cx="5004048" cy="3782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442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" y="0"/>
            <a:ext cx="9137211" cy="6852909"/>
          </a:xfrm>
        </p:spPr>
      </p:pic>
    </p:spTree>
    <p:extLst>
      <p:ext uri="{BB962C8B-B14F-4D97-AF65-F5344CB8AC3E}">
        <p14:creationId xmlns:p14="http://schemas.microsoft.com/office/powerpoint/2010/main" val="414474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79" y="-10438"/>
            <a:ext cx="9155119" cy="6866340"/>
          </a:xfrm>
        </p:spPr>
      </p:pic>
    </p:spTree>
    <p:extLst>
      <p:ext uri="{BB962C8B-B14F-4D97-AF65-F5344CB8AC3E}">
        <p14:creationId xmlns:p14="http://schemas.microsoft.com/office/powerpoint/2010/main" val="2900786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student</cp:lastModifiedBy>
  <cp:revision>2</cp:revision>
  <dcterms:created xsi:type="dcterms:W3CDTF">2022-04-03T16:56:23Z</dcterms:created>
  <dcterms:modified xsi:type="dcterms:W3CDTF">2022-04-03T17:15:14Z</dcterms:modified>
</cp:coreProperties>
</file>