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5" autoAdjust="0"/>
    <p:restoredTop sz="94660"/>
  </p:normalViewPr>
  <p:slideViewPr>
    <p:cSldViewPr>
      <p:cViewPr varScale="1">
        <p:scale>
          <a:sx n="100" d="100"/>
          <a:sy n="100" d="100"/>
        </p:scale>
        <p:origin x="-10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3B49-C5AC-4096-8CF3-663D0B801FE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7127C-3F8F-4D16-A7E5-13B99CFEE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182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3213-FC0A-44F4-A3CC-B39826F02035}" type="datetime1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35E28-0B25-42F5-ABFA-0EDBA7B8E071}" type="datetime1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716B-6383-4AAF-ABA6-5EDFF9B9F6EA}" type="datetime1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FC710-49B5-476B-A03D-30573593FD48}" type="datetime1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4399-78EB-4116-B32F-C97FACE99F26}" type="datetime1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0174-DA3A-420B-ACF9-E9AA2702082A}" type="datetime1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3E778-0C2F-454D-B616-8524AF3879E3}" type="datetime1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968E2-E2ED-4850-B3B0-77562B24CF27}" type="datetime1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32A41-A2DF-4FB5-905D-F11F10AFBA2F}" type="datetime1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132E0-0D35-488E-89AC-26848B853D0B}" type="datetime1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A2956-57E9-4C85-9868-266282F73A1D}" type="datetime1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7A5C3-1B4B-40D3-8DE6-BFCB8011CEF2}" type="datetime1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fif"/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открытому занятию по теме «Времена года. Весна»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653136"/>
            <a:ext cx="5904656" cy="14401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составитель: воспитатель Куликова И.В.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19435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" t="6653" r="4381" b="4876"/>
          <a:stretch/>
        </p:blipFill>
        <p:spPr>
          <a:xfrm>
            <a:off x="395536" y="985433"/>
            <a:ext cx="8344222" cy="4726637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717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86" b="6871"/>
          <a:stretch/>
        </p:blipFill>
        <p:spPr>
          <a:xfrm>
            <a:off x="539552" y="620688"/>
            <a:ext cx="8030650" cy="564399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23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84976" cy="6480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810" y="3313483"/>
            <a:ext cx="5042985" cy="3355877"/>
          </a:xfrm>
          <a:prstGeom prst="rect">
            <a:avLst/>
          </a:prstGeom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547727" cy="3124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04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38" y="764704"/>
            <a:ext cx="8402826" cy="5217443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638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9" t="17225" r="12934" b="3393"/>
          <a:stretch/>
        </p:blipFill>
        <p:spPr>
          <a:xfrm>
            <a:off x="395536" y="260648"/>
            <a:ext cx="3744416" cy="27779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864" y="260647"/>
            <a:ext cx="3853671" cy="279037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4651"/>
            <a:ext cx="2592288" cy="343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70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24744"/>
            <a:ext cx="6445664" cy="4525963"/>
          </a:xfrm>
        </p:spPr>
      </p:pic>
    </p:spTree>
    <p:extLst>
      <p:ext uri="{BB962C8B-B14F-4D97-AF65-F5344CB8AC3E}">
        <p14:creationId xmlns:p14="http://schemas.microsoft.com/office/powerpoint/2010/main" val="4169752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24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к открытому занятию по теме «Времена года. Весна»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открытому занятию по теме «Времена года. Весна»</dc:title>
  <dc:creator>1</dc:creator>
  <cp:lastModifiedBy>Пользователь Windows</cp:lastModifiedBy>
  <cp:revision>14</cp:revision>
  <dcterms:created xsi:type="dcterms:W3CDTF">2022-04-03T11:43:29Z</dcterms:created>
  <dcterms:modified xsi:type="dcterms:W3CDTF">2022-04-03T18:28:48Z</dcterms:modified>
</cp:coreProperties>
</file>