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0" r:id="rId2"/>
    <p:sldId id="261" r:id="rId3"/>
    <p:sldId id="258" r:id="rId4"/>
    <p:sldId id="262" r:id="rId5"/>
    <p:sldId id="263" r:id="rId6"/>
    <p:sldId id="267" r:id="rId7"/>
    <p:sldId id="265" r:id="rId8"/>
    <p:sldId id="266" r:id="rId9"/>
    <p:sldId id="264" r:id="rId10"/>
    <p:sldId id="268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573" autoAdjust="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1D77EE-D78B-4D9C-8813-9853DA974F6C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882919-E880-44E9-A606-C99B52BAADD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882919-E880-44E9-A606-C99B52BAADD2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882919-E880-44E9-A606-C99B52BAADD2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www.radionetplus.ru/uploads/posts/2013-04/thumbs/1365740944_planeta-zemlya-1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0"/>
            <a:ext cx="8928992" cy="5733256"/>
          </a:xfrm>
          <a:prstGeom prst="rect">
            <a:avLst/>
          </a:prstGeom>
          <a:solidFill>
            <a:srgbClr val="00B0F0"/>
          </a:solidFill>
          <a:ln w="190500" cap="rnd">
            <a:solidFill>
              <a:srgbClr val="00B0F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661248"/>
            <a:ext cx="9144000" cy="1196752"/>
          </a:xfrm>
          <a:solidFill>
            <a:srgbClr val="00B0F0"/>
          </a:solidFill>
        </p:spPr>
        <p:txBody>
          <a:bodyPr>
            <a:noAutofit/>
          </a:bodyPr>
          <a:lstStyle/>
          <a:p>
            <a:r>
              <a:rPr lang="en-US" sz="1800" dirty="0" smtClean="0">
                <a:solidFill>
                  <a:schemeClr val="bg1"/>
                </a:solidFill>
              </a:rPr>
              <a:t/>
            </a:r>
            <a:br>
              <a:rPr lang="en-US" sz="1800" dirty="0" smtClean="0">
                <a:solidFill>
                  <a:schemeClr val="bg1"/>
                </a:solidFill>
              </a:rPr>
            </a:br>
            <a:r>
              <a:rPr lang="en-US" sz="1800" dirty="0" smtClean="0">
                <a:solidFill>
                  <a:schemeClr val="bg1"/>
                </a:solidFill>
              </a:rPr>
              <a:t/>
            </a:r>
            <a:br>
              <a:rPr lang="en-US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Космос – то же самое, что и Вселенная. </a:t>
            </a:r>
            <a:r>
              <a:rPr lang="en-US" sz="1800" dirty="0" smtClean="0">
                <a:solidFill>
                  <a:schemeClr val="bg1"/>
                </a:solidFill>
              </a:rPr>
              <a:t/>
            </a:r>
            <a:br>
              <a:rPr lang="en-US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>Это пространство, которое мы видим вокруг нашей Земли, со всеми находящимися в нем небесными телами, разными частицами и излучением. Стройная система планет, которая вращается вокруг Солнца, хвостатые кометы, метеориты — все это космос.</a:t>
            </a:r>
            <a:br>
              <a:rPr lang="ru-RU" sz="1800" dirty="0" smtClean="0">
                <a:solidFill>
                  <a:schemeClr val="bg1"/>
                </a:solidFill>
              </a:rPr>
            </a:br>
            <a:r>
              <a:rPr lang="ru-RU" sz="1800" dirty="0" smtClean="0">
                <a:solidFill>
                  <a:schemeClr val="bg1"/>
                </a:solidFill>
              </a:rPr>
              <a:t/>
            </a:r>
            <a:br>
              <a:rPr lang="ru-RU" sz="1800" dirty="0" smtClean="0">
                <a:solidFill>
                  <a:schemeClr val="bg1"/>
                </a:solidFill>
              </a:rPr>
            </a:br>
            <a:endParaRPr lang="ru-RU" sz="1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24744"/>
          </a:xfrm>
          <a:solidFill>
            <a:srgbClr val="FFFF00"/>
          </a:solidFill>
        </p:spPr>
        <p:txBody>
          <a:bodyPr>
            <a:noAutofit/>
          </a:bodyPr>
          <a:lstStyle/>
          <a:p>
            <a:r>
              <a:rPr lang="ru-RU" sz="1600" dirty="0" smtClean="0">
                <a:solidFill>
                  <a:srgbClr val="FF0000"/>
                </a:solidFill>
              </a:rPr>
              <a:t>Солнце – самый знакомый всем людям астрономический объект. Это наша звезда, дающая нам жизнь. Из-за него днём все остальные космические объекты становятся невидимы. Солнце выделяет свет и тепло, до тех пор, пока не зайдёт за горизонт. И только потом небо становиться достаточно тёмным, чтоб увидеть остальные звёзды. </a:t>
            </a:r>
            <a:endParaRPr lang="ru-RU" sz="1600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http://f2.live4fun.ru/pictures/img_4733474_49_1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124744"/>
            <a:ext cx="8928992" cy="561662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static.diary.ru/userdir/3/0/8/0/3080970/76906744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16632"/>
            <a:ext cx="8856984" cy="6741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5112568" cy="432048"/>
          </a:xfrm>
          <a:ln>
            <a:noFill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Планеты Солнечной системы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544522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err="1" smtClean="0">
                <a:solidFill>
                  <a:schemeClr val="bg1"/>
                </a:solidFill>
              </a:rPr>
              <a:t>сделать?сть</a:t>
            </a:r>
            <a:r>
              <a:rPr lang="ru-RU" dirty="0" smtClean="0">
                <a:solidFill>
                  <a:schemeClr val="bg1"/>
                </a:solidFill>
              </a:rPr>
              <a:t>, то кто там живет? Но чтобы это узнать, надо до планет долететь. Но как это сделать?</a:t>
            </a:r>
            <a:endParaRPr lang="ru-RU" dirty="0"/>
          </a:p>
        </p:txBody>
      </p:sp>
      <p:pic>
        <p:nvPicPr>
          <p:cNvPr id="4" name="Рисунок 3" descr="http://content.foto.mail.ru/mail/kolokol92/_blogs/i-506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16632"/>
            <a:ext cx="8928992" cy="6624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3573016"/>
            <a:ext cx="5544616" cy="3096344"/>
          </a:xfrm>
        </p:spPr>
        <p:txBody>
          <a:bodyPr>
            <a:normAutofit/>
          </a:bodyPr>
          <a:lstStyle/>
          <a:p>
            <a:pPr lvl="8"/>
            <a:endParaRPr lang="en-US" dirty="0" smtClean="0">
              <a:solidFill>
                <a:schemeClr val="bg1"/>
              </a:solidFill>
            </a:endParaRPr>
          </a:p>
          <a:p>
            <a:pPr lvl="8"/>
            <a:endParaRPr lang="en-US" dirty="0" smtClean="0">
              <a:solidFill>
                <a:schemeClr val="bg1"/>
              </a:solidFill>
            </a:endParaRPr>
          </a:p>
          <a:p>
            <a:pPr lvl="8"/>
            <a:endParaRPr lang="en-US" dirty="0" smtClean="0">
              <a:solidFill>
                <a:schemeClr val="bg1"/>
              </a:solidFill>
            </a:endParaRPr>
          </a:p>
          <a:p>
            <a:pPr lvl="8"/>
            <a:endParaRPr lang="en-US" dirty="0" smtClean="0">
              <a:solidFill>
                <a:schemeClr val="bg1"/>
              </a:solidFill>
            </a:endParaRPr>
          </a:p>
          <a:p>
            <a:pPr lvl="8"/>
            <a:endParaRPr lang="en-US" dirty="0" smtClean="0">
              <a:solidFill>
                <a:schemeClr val="bg1"/>
              </a:solidFill>
            </a:endParaRPr>
          </a:p>
          <a:p>
            <a:pPr lvl="8"/>
            <a:endParaRPr lang="en-US" dirty="0" smtClean="0">
              <a:solidFill>
                <a:schemeClr val="bg1"/>
              </a:solidFill>
            </a:endParaRPr>
          </a:p>
          <a:p>
            <a:pPr lvl="8"/>
            <a:endParaRPr lang="en-US" dirty="0" smtClean="0">
              <a:solidFill>
                <a:schemeClr val="bg1"/>
              </a:solidFill>
            </a:endParaRPr>
          </a:p>
          <a:p>
            <a:pPr lvl="8"/>
            <a:endParaRPr lang="en-US" dirty="0" smtClean="0">
              <a:solidFill>
                <a:schemeClr val="bg1"/>
              </a:solidFill>
            </a:endParaRPr>
          </a:p>
          <a:p>
            <a:pPr lvl="8"/>
            <a:endParaRPr lang="en-US" dirty="0" smtClean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7504" y="537321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Людям всегда хотелось знать, есть ли жизнь на других планетах? А если есть, то кто там живет? Но чтобы это узнать, надо до планет долететь. Но как это сделать?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b="1" dirty="0" smtClean="0"/>
              <a:t>Белка и Стрелка, - отправившись в космический полет, вписали свои имена в историю мировой космонавтики. Запущенные в космос 19 августа 1960 года на борту прототипа корабля "Восток", они стали первыми живыми существами с планеты Земля, которые пробыли на орбите более суток и благополучно вернулись домой</a:t>
            </a:r>
            <a:endParaRPr lang="ru-RU" sz="2000" dirty="0"/>
          </a:p>
        </p:txBody>
      </p:sp>
      <p:pic>
        <p:nvPicPr>
          <p:cNvPr id="6" name="Содержимое 5" descr="http://lablabla.ru/uploads/images/00/00/10/2013/11/25/efcb0c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628800"/>
            <a:ext cx="8928992" cy="51125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936104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800" dirty="0" smtClean="0"/>
              <a:t> </a:t>
            </a:r>
            <a:r>
              <a:rPr lang="ru-RU" sz="1800" dirty="0" smtClean="0">
                <a:solidFill>
                  <a:schemeClr val="tx2">
                    <a:lumMod val="75000"/>
                  </a:schemeClr>
                </a:solidFill>
              </a:rPr>
              <a:t>12 апреля 1961 года, Советский Союз вывел на орбиту Земли космический корабль « Восток». Длительность полёта составила 1 час 48 минут. На корабле «Восток» стартовал первый космонавт планеты Земля Юрий Гагарин</a:t>
            </a:r>
            <a:endParaRPr lang="ru-RU" sz="18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" name="Рисунок 5" descr="http://astro.uni-altai.ru/picture/full/106653373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3" y="1196752"/>
            <a:ext cx="8856983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424936" cy="1403648"/>
          </a:xfrm>
        </p:spPr>
        <p:txBody>
          <a:bodyPr>
            <a:normAutofit fontScale="90000"/>
          </a:bodyPr>
          <a:lstStyle/>
          <a:p>
            <a:r>
              <a:rPr lang="ru-RU" sz="2200" dirty="0" smtClean="0">
                <a:solidFill>
                  <a:srgbClr val="FF0000"/>
                </a:solidFill>
                <a:latin typeface="Franklin Gothic Demi" pitchFamily="34" charset="0"/>
              </a:rPr>
              <a:t/>
            </a:r>
            <a:br>
              <a:rPr lang="ru-RU" sz="2200" dirty="0" smtClean="0">
                <a:solidFill>
                  <a:srgbClr val="FF0000"/>
                </a:solidFill>
                <a:latin typeface="Franklin Gothic Demi" pitchFamily="34" charset="0"/>
              </a:rPr>
            </a:br>
            <a:r>
              <a:rPr lang="ru-RU" sz="2200" dirty="0" smtClean="0">
                <a:solidFill>
                  <a:srgbClr val="FF0000"/>
                </a:solidFill>
                <a:latin typeface="Franklin Gothic Demi" pitchFamily="34" charset="0"/>
              </a:rPr>
              <a:t>Его улыбка облетела</a:t>
            </a:r>
            <a:br>
              <a:rPr lang="ru-RU" sz="2200" dirty="0" smtClean="0">
                <a:solidFill>
                  <a:srgbClr val="FF0000"/>
                </a:solidFill>
                <a:latin typeface="Franklin Gothic Demi" pitchFamily="34" charset="0"/>
              </a:rPr>
            </a:br>
            <a:r>
              <a:rPr lang="ru-RU" sz="2200" dirty="0" smtClean="0">
                <a:solidFill>
                  <a:srgbClr val="FF0000"/>
                </a:solidFill>
                <a:latin typeface="Franklin Gothic Demi" pitchFamily="34" charset="0"/>
              </a:rPr>
              <a:t>Весь шар земной</a:t>
            </a:r>
            <a:br>
              <a:rPr lang="ru-RU" sz="2200" dirty="0" smtClean="0">
                <a:solidFill>
                  <a:srgbClr val="FF0000"/>
                </a:solidFill>
                <a:latin typeface="Franklin Gothic Demi" pitchFamily="34" charset="0"/>
              </a:rPr>
            </a:br>
            <a:r>
              <a:rPr lang="ru-RU" sz="2200" dirty="0" smtClean="0">
                <a:solidFill>
                  <a:srgbClr val="FF0000"/>
                </a:solidFill>
                <a:latin typeface="Franklin Gothic Demi" pitchFamily="34" charset="0"/>
              </a:rPr>
              <a:t>И часто вспоминая то и дело</a:t>
            </a:r>
            <a:br>
              <a:rPr lang="ru-RU" sz="2200" dirty="0" smtClean="0">
                <a:solidFill>
                  <a:srgbClr val="FF0000"/>
                </a:solidFill>
                <a:latin typeface="Franklin Gothic Demi" pitchFamily="34" charset="0"/>
              </a:rPr>
            </a:br>
            <a:r>
              <a:rPr lang="ru-RU" sz="2200" dirty="0" smtClean="0">
                <a:solidFill>
                  <a:srgbClr val="FF0000"/>
                </a:solidFill>
                <a:latin typeface="Franklin Gothic Demi" pitchFamily="34" charset="0"/>
              </a:rPr>
              <a:t>Улыбкой этой сами мы живем порой</a:t>
            </a:r>
            <a:r>
              <a:rPr lang="ru-RU" sz="1800" dirty="0" smtClean="0">
                <a:solidFill>
                  <a:srgbClr val="FF0000"/>
                </a:solidFill>
                <a:latin typeface="Franklin Gothic Demi" pitchFamily="34" charset="0"/>
              </a:rPr>
              <a:t>.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8" name="Рисунок 7" descr="http://ic.pics.livejournal.com/marv/29043303/2162011/2162011_original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12776"/>
            <a:ext cx="4104456" cy="51845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http://img-fotki.yandex.ru/get/6105/83012533.2d3/0_92757_8cab673b_L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1412776"/>
            <a:ext cx="4032448" cy="51845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 descr="http://im3-tub-ru.yandex.net/i?id=193771476-00-72&amp;n=21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0"/>
            <a:ext cx="2095500" cy="142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>
            <a:noAutofit/>
          </a:bodyPr>
          <a:lstStyle/>
          <a:p>
            <a:r>
              <a:rPr lang="ru-RU" sz="1800" dirty="0" smtClean="0"/>
              <a:t>В космосе очень мало воздуха и обычный человек в нем не сможет дышать. Именно поэтому на космонавта, который полетел в космос, одели вот такой скафандр. Скафандр очень теплый и защищает космонавта от холода даже в космосе. Кроме того – в скафандре человек может дышать – он снабжает человека воздухом.</a:t>
            </a:r>
            <a:endParaRPr lang="ru-RU" sz="1800" dirty="0"/>
          </a:p>
        </p:txBody>
      </p:sp>
      <p:pic>
        <p:nvPicPr>
          <p:cNvPr id="4" name="Содержимое 3" descr="http://www.comgun.ru/uploads/posts/2010-09/thumbs/1285876375_9-skafandr-sk-1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700808"/>
            <a:ext cx="3888432" cy="50405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http://www.kaheel7.com/userimages/man%20Space%20-kids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6016" y="1700808"/>
            <a:ext cx="3960440" cy="50405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s16.radikal.ru/i191/1304/4a/c751f54fbc02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3960440" cy="1143000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Ракета поднималась  все выше и выше! </a:t>
            </a:r>
            <a:b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Посмотри! Она уже выше облаков!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ped-kopilka.ru/images/0(6).jpg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39552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1-tub-ru.yandex.net/i?id=93339074-64-72&amp;n=21"/>
          <p:cNvPicPr/>
          <p:nvPr/>
        </p:nvPicPr>
        <p:blipFill>
          <a:blip r:embed="rId4" cstate="print"/>
          <a:srcRect l="25885" r="26515"/>
          <a:stretch>
            <a:fillRect/>
          </a:stretch>
        </p:blipFill>
        <p:spPr bwMode="auto">
          <a:xfrm rot="1198827">
            <a:off x="942447" y="2044983"/>
            <a:ext cx="479858" cy="142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Autofit/>
          </a:bodyPr>
          <a:lstStyle/>
          <a:p>
            <a:r>
              <a:rPr lang="ru-RU" sz="1800" dirty="0" smtClean="0">
                <a:solidFill>
                  <a:schemeClr val="bg1"/>
                </a:solidFill>
              </a:rPr>
              <a:t>Такой видят космонавты нашу планету.</a:t>
            </a:r>
            <a:endParaRPr lang="ru-RU" sz="1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www.detskiy-mir.net/images/fotoprikols/8543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16632"/>
            <a:ext cx="9036496" cy="67413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B0F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021288"/>
            <a:ext cx="8229600" cy="562074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Луна – спутник нашей планеты.</a:t>
            </a:r>
            <a:endParaRPr lang="ru-RU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244</Words>
  <Application>Microsoft Office PowerPoint</Application>
  <PresentationFormat>Экран (4:3)</PresentationFormat>
  <Paragraphs>21</Paragraphs>
  <Slides>11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  Космос – то же самое, что и Вселенная.  Это пространство, которое мы видим вокруг нашей Земли, со всеми находящимися в нем небесными телами, разными частицами и излучением. Стройная система планет, которая вращается вокруг Солнца, хвостатые кометы, метеориты — все это космос.  </vt:lpstr>
      <vt:lpstr>сделать?сть, то кто там живет? Но чтобы это узнать, надо до планет долететь. Но как это сделать?</vt:lpstr>
      <vt:lpstr>Белка и Стрелка, - отправившись в космический полет, вписали свои имена в историю мировой космонавтики. Запущенные в космос 19 августа 1960 года на борту прототипа корабля "Восток", они стали первыми живыми существами с планеты Земля, которые пробыли на орбите более суток и благополучно вернулись домой</vt:lpstr>
      <vt:lpstr> 12 апреля 1961 года, Советский Союз вывел на орбиту Земли космический корабль « Восток». Длительность полёта составила 1 час 48 минут. На корабле «Восток» стартовал первый космонавт планеты Земля Юрий Гагарин</vt:lpstr>
      <vt:lpstr> Его улыбка облетела Весь шар земной И часто вспоминая то и дело Улыбкой этой сами мы живем порой. </vt:lpstr>
      <vt:lpstr>В космосе очень мало воздуха и обычный человек в нем не сможет дышать. Именно поэтому на космонавта, который полетел в космос, одели вот такой скафандр. Скафандр очень теплый и защищает космонавта от холода даже в космосе. Кроме того – в скафандре человек может дышать – он снабжает человека воздухом.</vt:lpstr>
      <vt:lpstr>Ракета поднималась  все выше и выше!  Посмотри! Она уже выше облаков!</vt:lpstr>
      <vt:lpstr>Такой видят космонавты нашу планету.</vt:lpstr>
      <vt:lpstr>Луна – спутник нашей планеты.</vt:lpstr>
      <vt:lpstr>Солнце – самый знакомый всем людям астрономический объект. Это наша звезда, дающая нам жизнь. Из-за него днём все остальные космические объекты становятся невидимы. Солнце выделяет свет и тепло, до тех пор, пока не зайдёт за горизонт. И только потом небо становиться достаточно тёмным, чтоб увидеть остальные звёзды. </vt:lpstr>
      <vt:lpstr>Планеты Солнечной системы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александр</dc:creator>
  <cp:lastModifiedBy>елена</cp:lastModifiedBy>
  <cp:revision>16</cp:revision>
  <dcterms:created xsi:type="dcterms:W3CDTF">2014-04-11T17:52:33Z</dcterms:created>
  <dcterms:modified xsi:type="dcterms:W3CDTF">2022-04-10T11:53:08Z</dcterms:modified>
</cp:coreProperties>
</file>