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1" r:id="rId4"/>
    <p:sldId id="264" r:id="rId5"/>
    <p:sldId id="259" r:id="rId6"/>
    <p:sldId id="263" r:id="rId7"/>
    <p:sldId id="262" r:id="rId8"/>
    <p:sldId id="260" r:id="rId9"/>
    <p:sldId id="257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3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02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925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756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28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03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0578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822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27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17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33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70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2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51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3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18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06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85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1551A54-358D-4102-A40D-7ADE12E1AB79}" type="datetimeFigureOut">
              <a:rPr lang="ru-RU" smtClean="0"/>
              <a:t>26.11.2021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1DC2363-6318-4D92-87A3-B3386C97F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2785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Пескотерапия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развития детей с ОВЗ.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0760" y="3843867"/>
            <a:ext cx="5463540" cy="1947333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Добродомова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Мбдоу№27 детский сад « Жар-Птица»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Г.Белгорода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37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342900"/>
            <a:ext cx="11658600" cy="63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7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5740"/>
            <a:ext cx="11681460" cy="665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6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611" y="2967335"/>
            <a:ext cx="1178078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0">
                  <a:solidFill>
                    <a:schemeClr val="tx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ЗА ВНИМАНИЕ</a:t>
            </a:r>
            <a:r>
              <a:rPr lang="ru-RU" sz="54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!</a:t>
            </a:r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429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0"/>
            <a:ext cx="11795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23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11772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2245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" y="205740"/>
            <a:ext cx="11681460" cy="665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14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" y="0"/>
            <a:ext cx="11795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04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11612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6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0"/>
            <a:ext cx="115671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85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11704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6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214312"/>
            <a:ext cx="1184148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69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</TotalTime>
  <Words>26</Words>
  <Application>Microsoft Office PowerPoint</Application>
  <PresentationFormat>Широкоэкранный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Сектор</vt:lpstr>
      <vt:lpstr>Пескотерапия как средство развития детей с ОВЗ.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Пескотерапия как средство развития детей с ОВЗ.</dc:title>
  <dc:creator>HOM</dc:creator>
  <cp:lastModifiedBy>HOM</cp:lastModifiedBy>
  <cp:revision>4</cp:revision>
  <dcterms:created xsi:type="dcterms:W3CDTF">2021-11-26T18:55:04Z</dcterms:created>
  <dcterms:modified xsi:type="dcterms:W3CDTF">2021-11-26T19:22:32Z</dcterms:modified>
</cp:coreProperties>
</file>