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1" r:id="rId8"/>
    <p:sldId id="262" r:id="rId9"/>
    <p:sldId id="265" r:id="rId10"/>
    <p:sldId id="266" r:id="rId1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20" autoAdjust="0"/>
  </p:normalViewPr>
  <p:slideViewPr>
    <p:cSldViewPr>
      <p:cViewPr>
        <p:scale>
          <a:sx n="90" d="100"/>
          <a:sy n="90" d="100"/>
        </p:scale>
        <p:origin x="-123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B3AE5-CA6D-486E-8FC1-767178C36EBE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B0C40-3852-4024-BAC5-8B4198BEA4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02458_3-phonoteka_org-p-zimnii-sportivnii-fon-dlya-prezentatsi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56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1331640" y="3356992"/>
            <a:ext cx="705678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XXIV </a:t>
            </a:r>
            <a:r>
              <a:rPr lang="ru-RU" sz="3600" b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Зимние Олимпийские игры</a:t>
            </a:r>
            <a:endParaRPr lang="ru-RU" sz="3600" b="1" dirty="0">
              <a:ln w="127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192" y="6021288"/>
            <a:ext cx="2736304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Monotype Corsiva" pitchFamily="66" charset="0"/>
                <a:cs typeface="Times New Roman" panose="02020603050405020304" pitchFamily="18" charset="0"/>
              </a:rPr>
              <a:t>Подготовила в</a:t>
            </a:r>
            <a:r>
              <a:rPr lang="ru-RU" sz="1600" b="1" i="0" dirty="0" smtClean="0">
                <a:effectLst/>
                <a:latin typeface="Monotype Corsiva" pitchFamily="66" charset="0"/>
                <a:cs typeface="Times New Roman" panose="02020603050405020304" pitchFamily="18" charset="0"/>
              </a:rPr>
              <a:t>оспитатель</a:t>
            </a:r>
          </a:p>
          <a:p>
            <a:pPr algn="ctr"/>
            <a:r>
              <a:rPr lang="ru-RU" sz="1600" b="1" i="0" dirty="0" smtClean="0">
                <a:effectLst/>
                <a:latin typeface="Monotype Corsiva" pitchFamily="66" charset="0"/>
                <a:cs typeface="Times New Roman" panose="02020603050405020304" pitchFamily="18" charset="0"/>
              </a:rPr>
              <a:t> </a:t>
            </a:r>
            <a:r>
              <a:rPr lang="ru-RU" sz="1600" b="1" i="0" dirty="0" smtClean="0">
                <a:effectLst/>
                <a:latin typeface="Monotype Corsiva" pitchFamily="66" charset="0"/>
                <a:cs typeface="Times New Roman" panose="02020603050405020304" pitchFamily="18" charset="0"/>
              </a:rPr>
              <a:t>Сысоева Марианна Васильевна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7784" y="630932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г.Санкт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-Петербург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02458_3-phonoteka_org-p-zimnii-sportivnii-fon-dlya-prezentatsi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530" name="Picture 2" descr="100 дней до Пекин-2022. Всё, что нужно знать о предстоящих зимних Олимпийских игра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39552" y="188640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7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</a:t>
            </a:r>
          </a:p>
          <a:p>
            <a:pPr algn="ctr"/>
            <a:endParaRPr lang="ru-RU" sz="7200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7200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7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  <a:endParaRPr lang="ru-RU" sz="72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02458_3-phonoteka_org-p-zimnii-sportivnii-fon-dlya-prezentatsi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059832" y="692696"/>
            <a:ext cx="53285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 4-ого по 20-ое февраля в Пекине будут проходить 24-ые зимние Олимпийские игры, а с 4-ого по 13-ое марта пройдут зимние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паралимпийские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игры. Это уникальное событие, которым Китай может по праву гордиться. Пекин станет первым в мировой истории городом, которому выпала честь принимать и летние (2008 год) и предстоящие зимние олимпийские игры.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В Пекине-2022 будут проводиться соревнования в 15 дисциплинах по семи видам спорта: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биатлону, бобслею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том числе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скелетону), керлингу, хоккею с шайбой, санному спорту, фигурному катанию, шорт-треку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конькобежному спорту, горнолыжному спорту, лыжным гонкам, фристайлу, лыжному двоеборью, прыжкам с трамплина и сноуборду.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Всего разыграют 109 комплектов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медалей.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10755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628800"/>
            <a:ext cx="1944216" cy="1923678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2290" name="Picture 2" descr="https://avatars.mds.yandex.net/get-zen_doc/1662927/pub_61dda700351131090f193192_61dda70540e66435e3a833e1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653507"/>
            <a:ext cx="2232248" cy="2204493"/>
          </a:xfrm>
          <a:prstGeom prst="rect">
            <a:avLst/>
          </a:prstGeom>
          <a:noFill/>
        </p:spPr>
      </p:pic>
      <p:pic>
        <p:nvPicPr>
          <p:cNvPr id="7" name="Рисунок 6" descr="2d704cd6a29214685bcdff605e0cdf0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284984"/>
            <a:ext cx="1800200" cy="2376264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02458_3-phonoteka_org-p-zimnii-sportivnii-fon-dlya-prezentatsi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3275856" y="692696"/>
            <a:ext cx="540060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Стадионы Пекина-2022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Пекин – город-хозяин Олимпиады. Но на деле Игры пройдут в трех кластерах: собственно в Пекине,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Яньцине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 северо-западу от столицы и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Чжанцзякоу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Хотя он расположен в 200 км от Пекина, на скоростном поезде туда можно добраться за час.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Церемонии открытия и закрытия Игр пройдут на Национальном стадионе Пекина, также известном как "Птичье гнездо". Он же был главной ареной Игр-2008. Все ледовые соревнования состоятся в пекинском кластере. Пекинский национальный плавательный комплекс, который называют Водяным кубом, переоборудован под керлинг. Столичный дворец спорта примет фигурное катание и шорт-трек. Хоккей пройдет в Государственном дворце спорта и на арене "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Укэсон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новом Национальном конькобежном стадионе состоятся соревнования по конькам. Под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биг-эйр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сноубордистов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фристайлистов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к западу от центра Пекина построят временную арену.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Состязания по горным лыжам, бобслею, скелетону и санному спорту пройдут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Яньцине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горнолыжном центре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Сяохайто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Другие соревнования на снегу примет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Чжанцзякоу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городской округ в провинции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Хэбэй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11267" name="Picture 3" descr="https://www.inform.kz/radmin/fotofiles/2021/10/27/2110271440335729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16832"/>
            <a:ext cx="3024336" cy="38972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02458_3-phonoteka_org-p-zimnii-sportivnii-fon-dlya-prezentatsi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2987824" y="332656"/>
            <a:ext cx="568863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Талисман и логотип Пекина-2022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Официальный талисман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зимних Олимпийских игр-2022 в Пекине – это гигантская панда по имени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Бин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Дуньдунь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по-китайски – лед, но это слово также означает чистоту и силу.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Дуньдунь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символизирует детей. Талисман олицетворяет силу тела и воли спортсменов.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Бин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Дуньдунь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призван продвигать Олимпийский дух.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Эмблема основана на иероглифе "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зима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.Она изображает конькобежца наверху и лыжника внизу. Посередине можно разглядеть живописные горы, лыжные трассы и ледовые катки, которые примут Игры.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Талисман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Паралимпийских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игр — китайский фонарик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Сюе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Жуньжунь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.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Сюе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Жуньжунь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— это единение, терпимость,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инклюзивность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взаимодействие и взаимообогащение.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Сюе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Жуньжунь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несет в себе мягкость, принятие, толерантность и сердечную теплоту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pic>
        <p:nvPicPr>
          <p:cNvPr id="18434" name="Picture 2" descr="Символ Олимпийских игр в Пекине 20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2232248" cy="23042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8436" name="Picture 4" descr="Символ Паралимпийских игр в Пекине 20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149080"/>
            <a:ext cx="2232248" cy="20925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02458_3-phonoteka_org-p-zimnii-sportivnii-fon-dlya-prezentatsi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419872" y="692696"/>
            <a:ext cx="532859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Эмблема Олимпиады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созданная художницей Линь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Цуньчжэнь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сочетает элементы традиционной и современной культуры Китая, а также выражает любовь к зимним видам спорта. В основу логотипа лег китайский иероглиф «зима» (冬). В верхней части эмблема напоминает фигуру конькобежца, в нижней – силуэт лыжника. Мотив развевающейся ленты символизирует горные хребты Китая, спортивные объекты, лыжные трассы и катки. Эмблема подчеркивает, что Олимпийские игры совпадут по времени с китайским Новым годом. Синий цвет олицетворяет мечту, будущее, а также чистоту льда и снега. Красный и желтый – цвета китайского флага, которые символизируют стремление, молодость и жизненную энергию.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www.inform.kz/radmin/fotofiles/2021/10/27/2110271445053550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2856"/>
            <a:ext cx="3096344" cy="37352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02458_3-phonoteka_org-p-zimnii-sportivnii-fon-dlya-prezentatsi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923928" y="620688"/>
            <a:ext cx="460851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Девиз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Вместе ради общего будущего – официальный девиз зимних Олимпийских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Паралимпийских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 2022 года в Пекине. Девиз олицетворяет силу Игр и сообщества с общим будущим для всего человечества в преодолении глобальных проблем. Эти слова отражают необходимость совместной работы всего мира во имя светлого будущего – особенно с учетом трудностей, вызванных пандемией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коронавируса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https://www.inform.kz/radmin/fotofiles/2021/10/27/2110271445064468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16832"/>
            <a:ext cx="3672408" cy="42484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02458_3-phonoteka_org-p-zimnii-sportivnii-fon-dlya-prezentatsi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Территория Олимпийских игр в Китае 202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00808"/>
            <a:ext cx="3744416" cy="475204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3968" y="620688"/>
            <a:ext cx="4248472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Территория зимних Олимпийских игр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Спортивные состязания будут проходить в трех областях: Пекин,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Яньцин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(кит. упр. 延庆,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пиньинь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Yánqìng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Чжанцзякоу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(кит. упр. 张家口,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пиньинь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Zhāngjiākǒu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). Район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Яньцин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расположен в 80 км в северо-западном направлении от Пекина. Городской округ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Чжанцзякоу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находится несколько дальше, расстояние до него от столицы составляет 180 км. В настоящее время три эти территории соединены скоростными поездами, в результате чего путь из центра Пекина до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Яньцина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составляет 20 минут, из центра до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Чжанцзякоу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50 минут.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Яньцине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будут проходить соревнования по горным лыжам, бобслею, скелетону и санному спорту.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Чжанцзякоу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— это достаточно известная горнолыжная курортная зона. Там будут проходить соревнования по сноуборду, фристайлу, биатлону, лыжным гонкам и лыжному двоеборью.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02458_3-phonoteka_org-p-zimnii-sportivnii-fon-dlya-prezentatsi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275856" y="404664"/>
            <a:ext cx="554461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Факел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Двухцветный дизайн представляет собой метафору огня и льда, символизирующую, как он принесет свет и тепло на зимнюю спортивную арену. На нем изображена эмблема зимних Олимпийских игр в Пекине 2022 года с узорами из облаков и снежинок, расписанных снизу вверх до пламени. Спирали олимпийского факела вверх напоминают две перекрывающиеся, трепещущие ленты. Узоры облаков, покрывающие ручку, также черпают вдохновение в Организационный комитет стремится продемонстрировать богатую олимпийскую культуру Пекина.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Медали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Медали под названием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Tонг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Ксинь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что означает «вместе как единое целое», были представлены на церемонии «Вместе ради общего будущего» в Пекине, в рамках празднования 100 дней до начала ОИ.</a:t>
            </a:r>
          </a:p>
          <a:p>
            <a:endParaRPr lang="ru-RU" dirty="0"/>
          </a:p>
        </p:txBody>
      </p:sp>
      <p:pic>
        <p:nvPicPr>
          <p:cNvPr id="21509" name="Picture 5" descr="https://www.inform.kz/radmin/fotofiles/2021/10/27/2110271445107303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2160240" cy="23042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21511" name="Picture 7" descr="https://www.inform.kz/radmin/fotofiles/2021/10/27/2110271445117720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293096"/>
            <a:ext cx="2088232" cy="21099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1702458_3-phonoteka_org-p-zimnii-sportivnii-fon-dlya-prezentatsii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187624" y="236752"/>
            <a:ext cx="7200800" cy="89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портивные объекты Олимпиады 2022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7" name="Picture 5" descr="Beijing national stadi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2681858" cy="19442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51520" y="134076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Пекинский национальный стадион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9" name="Picture 7" descr="https://upload.wikimedia.org/wikipedia/commons/thumb/c/c8/National_indoor_stadium.jpg/400px-National_indoor_stadi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980728"/>
            <a:ext cx="3024336" cy="17281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059832" y="2708920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Государственный дворец спорта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61" name="Picture 9" descr="National Speed Skating Oval Beijing 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988840"/>
            <a:ext cx="2609850" cy="18870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6228184" y="148478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Национальный конькобежный стадион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Трамплин Биг-Эйр «Шоуган» в Пекине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3861048"/>
            <a:ext cx="2520280" cy="230425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331640" y="6165304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Трамплин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Биг-Эйр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Шоуган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» в Пекине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https://blog.shensyao.com/wp-content/uploads/2021/09/nacionalnyj-centr-pryzhkov-s-tramplina-v-chzhanzcyakou.jpe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3933056"/>
            <a:ext cx="2736304" cy="223224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644008" y="616530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Национальный центр прыжков с трамплина 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Чжанзцякоу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812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AX</dc:creator>
  <cp:lastModifiedBy>User</cp:lastModifiedBy>
  <cp:revision>30</cp:revision>
  <cp:lastPrinted>2022-01-25T19:44:11Z</cp:lastPrinted>
  <dcterms:created xsi:type="dcterms:W3CDTF">2022-01-12T17:07:36Z</dcterms:created>
  <dcterms:modified xsi:type="dcterms:W3CDTF">2022-01-25T20:24:26Z</dcterms:modified>
</cp:coreProperties>
</file>