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0" r:id="rId5"/>
    <p:sldId id="261" r:id="rId6"/>
    <p:sldId id="262" r:id="rId7"/>
    <p:sldId id="263" r:id="rId8"/>
    <p:sldId id="265" r:id="rId9"/>
    <p:sldId id="259" r:id="rId10"/>
    <p:sldId id="266" r:id="rId11"/>
    <p:sldId id="267" r:id="rId12"/>
    <p:sldId id="268" r:id="rId13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8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82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5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549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237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15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0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949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6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32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5AA92-9D6B-49A0-ADC7-7979446BBC48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01A1D-F70E-41D7-A8E2-248D888B7E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138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рыбы</a:t>
            </a:r>
            <a:br>
              <a:rPr lang="ru-RU" dirty="0" smtClean="0"/>
            </a:br>
            <a:r>
              <a:rPr lang="ru-RU" dirty="0" smtClean="0"/>
              <a:t>Младший возраст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941168"/>
            <a:ext cx="3992488" cy="127369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dirty="0" smtClean="0"/>
              <a:t>Воспитатель </a:t>
            </a:r>
            <a:r>
              <a:rPr lang="ru-RU" b="1" dirty="0" err="1" smtClean="0"/>
              <a:t>Рогожнева</a:t>
            </a:r>
            <a:r>
              <a:rPr lang="ru-RU" b="1" dirty="0" smtClean="0"/>
              <a:t> Марина Викторовна</a:t>
            </a:r>
          </a:p>
          <a:p>
            <a:r>
              <a:rPr lang="ru-RU" b="1" dirty="0" smtClean="0"/>
              <a:t>ГБДОУ № 29 Красногвардейского района города Санкт-Петербурга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9965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Дид</a:t>
            </a:r>
            <a:r>
              <a:rPr lang="ru-RU" dirty="0" smtClean="0"/>
              <a:t>. игра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846" y="3429000"/>
            <a:ext cx="205565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734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29000"/>
            <a:ext cx="1211627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07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4984"/>
            <a:ext cx="1763688" cy="132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92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Кто такие рыбы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Рыбы живут в воде. </a:t>
            </a:r>
            <a:r>
              <a:rPr lang="ru-RU" smtClean="0"/>
              <a:t>Тело рыбы </a:t>
            </a:r>
            <a:r>
              <a:rPr lang="ru-RU" dirty="0" smtClean="0"/>
              <a:t>состоит из головы туловища и хвоста. Тело рыбы покрыто чешуёй. Рыба дышит при помощи </a:t>
            </a:r>
            <a:r>
              <a:rPr lang="ru-RU" dirty="0" err="1" smtClean="0"/>
              <a:t>жабер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838" y="4298411"/>
            <a:ext cx="873103" cy="91467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467188"/>
            <a:ext cx="1327400" cy="906027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72518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816" y="3356992"/>
            <a:ext cx="243580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26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Чем питается рыба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598" y="3573016"/>
            <a:ext cx="1018697" cy="7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695530"/>
            <a:ext cx="1152352" cy="129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844" y="5733256"/>
            <a:ext cx="1280659" cy="960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879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Рыба окунь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40"/>
            <a:ext cx="1705614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09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Рыба щука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9040"/>
            <a:ext cx="1668978" cy="98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8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56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Рыба сом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645024"/>
            <a:ext cx="1580382" cy="908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52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Карась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501008"/>
            <a:ext cx="1946117" cy="1031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1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2244124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61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53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 рыбы Младший возраст</vt:lpstr>
      <vt:lpstr>Кто такие рыбы</vt:lpstr>
      <vt:lpstr>Презентация PowerPoint</vt:lpstr>
      <vt:lpstr>Чем питается рыба</vt:lpstr>
      <vt:lpstr>Рыба окунь</vt:lpstr>
      <vt:lpstr>Рыба щука</vt:lpstr>
      <vt:lpstr>Рыба сом</vt:lpstr>
      <vt:lpstr>Карась </vt:lpstr>
      <vt:lpstr>Презентация PowerPoint</vt:lpstr>
      <vt:lpstr>Дид. игра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рыбы Младший возраст</dc:title>
  <dc:creator>Admin</dc:creator>
  <cp:lastModifiedBy>Admin</cp:lastModifiedBy>
  <cp:revision>7</cp:revision>
  <cp:lastPrinted>2022-04-12T07:43:11Z</cp:lastPrinted>
  <dcterms:created xsi:type="dcterms:W3CDTF">2022-04-12T06:52:37Z</dcterms:created>
  <dcterms:modified xsi:type="dcterms:W3CDTF">2022-04-14T05:13:49Z</dcterms:modified>
</cp:coreProperties>
</file>