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86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05E-62DA-4109-AD81-88CA6498612C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7609-017B-4993-8569-50B7988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036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05E-62DA-4109-AD81-88CA6498612C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7609-017B-4993-8569-50B7988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70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05E-62DA-4109-AD81-88CA6498612C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7609-017B-4993-8569-50B7988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694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05E-62DA-4109-AD81-88CA6498612C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7609-017B-4993-8569-50B7988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011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05E-62DA-4109-AD81-88CA6498612C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7609-017B-4993-8569-50B7988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631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05E-62DA-4109-AD81-88CA6498612C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7609-017B-4993-8569-50B7988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292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05E-62DA-4109-AD81-88CA6498612C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7609-017B-4993-8569-50B7988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200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05E-62DA-4109-AD81-88CA6498612C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7609-017B-4993-8569-50B7988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29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05E-62DA-4109-AD81-88CA6498612C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7609-017B-4993-8569-50B7988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883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05E-62DA-4109-AD81-88CA6498612C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7609-017B-4993-8569-50B7988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09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05E-62DA-4109-AD81-88CA6498612C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7609-017B-4993-8569-50B7988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401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4A05E-62DA-4109-AD81-88CA6498612C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27609-017B-4993-8569-50B7988085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70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902" y="10953"/>
            <a:ext cx="9171902" cy="684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1307669"/>
            <a:ext cx="62183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/>
              <a:t>ПРОЕКТ </a:t>
            </a:r>
          </a:p>
          <a:p>
            <a:pPr algn="ctr"/>
            <a:r>
              <a:rPr lang="ru-RU" sz="4800" dirty="0" smtClean="0"/>
              <a:t>«ЗИМУЮЩИЕ ПТИЦЫ»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4293096"/>
            <a:ext cx="3456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Подготовили: Кувшинова Е.В.</a:t>
            </a:r>
          </a:p>
          <a:p>
            <a:r>
              <a:rPr lang="ru-RU" sz="2800" dirty="0" err="1" smtClean="0"/>
              <a:t>Каленюк</a:t>
            </a:r>
            <a:r>
              <a:rPr lang="ru-RU" sz="2800" dirty="0" smtClean="0"/>
              <a:t> Ю.В.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3123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360040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III этап - заключительный</a:t>
            </a:r>
            <a:br>
              <a:rPr lang="ru-RU" sz="2000" b="1" dirty="0" smtClean="0"/>
            </a:br>
            <a:r>
              <a:rPr lang="ru-RU" sz="2000" b="1" dirty="0" smtClean="0"/>
              <a:t>Оформление результата проекта в виде фото-коллажа</a:t>
            </a:r>
            <a:r>
              <a:rPr lang="ru-RU" sz="2000" dirty="0" smtClean="0"/>
              <a:t>. </a:t>
            </a:r>
            <a:r>
              <a:rPr lang="ru-RU" sz="2000" b="1" dirty="0" smtClean="0"/>
              <a:t>Организация выставки «Лучшая кормушка для птиц». Проведение акции с родителями «Птичья столовая»</a:t>
            </a:r>
            <a:br>
              <a:rPr lang="ru-RU" sz="2000" b="1" dirty="0" smtClean="0"/>
            </a:br>
            <a:r>
              <a:rPr lang="ru-RU" sz="2000" dirty="0" smtClean="0"/>
              <a:t>Результаты реализации проекта.</a:t>
            </a:r>
            <a:br>
              <a:rPr lang="ru-RU" sz="2000" dirty="0" smtClean="0"/>
            </a:br>
            <a:r>
              <a:rPr lang="ru-RU" sz="2000" dirty="0" smtClean="0"/>
              <a:t>Расширен кругозор детей о зимующих птицах. Улучшилась предметно – развивающая среда: литературой, фотографиями, иллюстрациями, стихотворениями, рассказами о птицах, загадками, презентациями о зимующих птицах. У детей сформировалась любознательность, творческие способности, познавательная активность, коммуникативные навыки. </a:t>
            </a:r>
            <a:br>
              <a:rPr lang="ru-RU" sz="2000" dirty="0" smtClean="0"/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Воспитанники и их родители приняли активное участие в оказании помощи птицам в трудных зимних условиях.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789040"/>
            <a:ext cx="4114575" cy="231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51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t3.depositphotos.com/1401243/13169/i/950/depositphotos_131697214-stock-photo-pine-branches-with-bird-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964" y="28284"/>
            <a:ext cx="9217024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1481589"/>
            <a:ext cx="6120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СПАСИБО ЗА ВНИМАНИЕ!!!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3942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Цель проекта: </a:t>
            </a:r>
            <a:r>
              <a:rPr lang="ru-RU" sz="2800" dirty="0" smtClean="0"/>
              <a:t>формирование экологических знаний о зимующих птицах и ответственного, бережного отношения к ним.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Задачи:</a:t>
            </a:r>
          </a:p>
          <a:p>
            <a:r>
              <a:rPr lang="ru-RU" dirty="0" smtClean="0"/>
              <a:t>Пополнить предметно-развивающую среду по теме проекта.</a:t>
            </a:r>
          </a:p>
          <a:p>
            <a:r>
              <a:rPr lang="ru-RU" dirty="0" smtClean="0"/>
              <a:t>Расширить кругозор детей о зимующих птицах.</a:t>
            </a:r>
          </a:p>
          <a:p>
            <a:r>
              <a:rPr lang="ru-RU" dirty="0" smtClean="0"/>
              <a:t>Способствовать развитию творческих и интеллектуальных способностей воспитанников.</a:t>
            </a:r>
          </a:p>
          <a:p>
            <a:r>
              <a:rPr lang="ru-RU" dirty="0" smtClean="0"/>
              <a:t>Привлечь воспитанников и родителей к помощи птицам в трудных зимних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143477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1656184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Тип проекта: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 информационно-творческий. </a:t>
            </a:r>
            <a:r>
              <a:rPr lang="ru-RU" sz="20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2000" dirty="0" smtClean="0">
                <a:effectLst/>
                <a:latin typeface="Times New Roman"/>
                <a:ea typeface="Times New Roman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Участники проекта: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 дети старшей группы, родители воспитанников, воспитатели группы.</a:t>
            </a:r>
            <a:r>
              <a:rPr lang="ru-RU" sz="20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2000" dirty="0" smtClean="0">
                <a:effectLst/>
                <a:latin typeface="Times New Roman"/>
                <a:ea typeface="Times New Roman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Срок реализации проекта: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 краткосрочный (1 неделя).</a:t>
            </a:r>
            <a:r>
              <a:rPr lang="ru-RU" sz="2000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2000" dirty="0" smtClean="0">
                <a:effectLst/>
                <a:latin typeface="Times New Roman"/>
                <a:ea typeface="Times New Roman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91264" cy="428133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400" b="1" dirty="0" smtClean="0"/>
              <a:t>Актуальность проекта: </a:t>
            </a:r>
            <a:r>
              <a:rPr lang="ru-RU" sz="2400" dirty="0" smtClean="0"/>
              <a:t>в современных условиях проблема экологического воспитания дошкольников приобретает особую остроту и актуальность. Именно в период дошкольного детства происходит становление человеческой личности, формирование начал экологической культуры. Поэтому очень важно разбудить в детях интерес к живой природе, воспитывать любовь к ней, научить беречь окружающий мир.</a:t>
            </a:r>
          </a:p>
          <a:p>
            <a:pPr marL="0" indent="0">
              <a:buNone/>
            </a:pPr>
            <a:r>
              <a:rPr lang="ru-RU" sz="2400" dirty="0" smtClean="0"/>
              <a:t>Тема проекта «Зимующие птицы» выбрана мной не случайно. Ведь именно птицы окружают нас круглый год, принося людям пользу и радость. В холодное время года доступной пищи становится значительно меньше, но потребность в ней возрастает. Иногда естественный корм становится практически недоступным, поэтому многие птицы не могут пережить зиму и погибают. И мы, педагоги, совместно с родителями, должны научить воспитанников видеть это, пополняя представления о зимующих птицах, их повадках и образе жизни, создать условия для общения ребенка с миром природы.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5409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2507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Ожидаемый результат.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Расширение кругозора детей о зимующих птицах.</a:t>
            </a:r>
            <a:br>
              <a:rPr lang="ru-RU" sz="2800" dirty="0" smtClean="0"/>
            </a:br>
            <a:r>
              <a:rPr lang="ru-RU" sz="2800" dirty="0" smtClean="0"/>
              <a:t>Улучшение предметно-развивающей среды.</a:t>
            </a:r>
            <a:br>
              <a:rPr lang="ru-RU" sz="2800" dirty="0" smtClean="0"/>
            </a:br>
            <a:r>
              <a:rPr lang="ru-RU" sz="2800" dirty="0" smtClean="0"/>
              <a:t>Развитие у детей любознательности, творческих способностей, познавательной активности, коммуникативных навыков.</a:t>
            </a:r>
            <a:br>
              <a:rPr lang="ru-RU" sz="2800" dirty="0" smtClean="0"/>
            </a:br>
            <a:r>
              <a:rPr lang="ru-RU" sz="2800" dirty="0" smtClean="0"/>
              <a:t>Активное участие воспитанников и родителей к помощи птицам в трудных зимних условиях.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4961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632271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реализации проекта: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этап – подготовительный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/>
              <a:t>Обсуждение цели, задачи с детьми и родителями. Создание необходимых условий для реализации проекта. Перспективное планирование проекта. Разработка и накопление методических материалов по проблеме.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этап – основной ( практический)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/>
              <a:t>Внедрение в образовательный процесс эффективных методов и приёмов по расширению знаний дошкольников о зимующих птицах.</a:t>
            </a:r>
            <a:br>
              <a:rPr lang="ru-RU" sz="2000" dirty="0" smtClean="0"/>
            </a:br>
            <a:r>
              <a:rPr lang="ru-RU" sz="2000" dirty="0" smtClean="0"/>
              <a:t>Домашние задание родителям. Рекомендации на совместные прогулки. Совместно с ребенком сделать кормушку. Заучивание стихотворений о зимующих птиц. Отгадывание загадок про зимующих птиц. Рассмотреть зимующих птиц на иллюстрациях в книгах и журналах, принести книги в детский сад.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Содержание работы в процессе реализации проекта.</a:t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0034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93305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Игровая деятельность:</a:t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/>
              <a:t> Дидактические игры:</a:t>
            </a:r>
            <a:br>
              <a:rPr lang="ru-RU" sz="2000" dirty="0" smtClean="0"/>
            </a:br>
            <a:r>
              <a:rPr lang="ru-RU" sz="2000" dirty="0" smtClean="0"/>
              <a:t>«Один-много», «Назови ласково», «Счёт птиц», «Четвертый лишний», "Угадай птицу по описанию", «Чей хвост?», «Кто что ест», « Узнай по голосу», «Что едят птицы». Н/и «Домино» (птицы), «Разрезные картинки», Лото. Лабиринт Зимующие птицы. Сюжетно-ролевые игры: «Птичий двор». Театрализация: «Где обедал воробей».</a:t>
            </a:r>
            <a:br>
              <a:rPr lang="ru-RU" sz="2000" dirty="0" smtClean="0"/>
            </a:br>
            <a:r>
              <a:rPr lang="ru-RU" sz="2000" dirty="0" smtClean="0"/>
              <a:t>Лото. Лабиринт Зимующие птицы.</a:t>
            </a:r>
            <a:br>
              <a:rPr lang="ru-RU" sz="2000" dirty="0" smtClean="0"/>
            </a:br>
            <a:r>
              <a:rPr lang="ru-RU" sz="2000" dirty="0" smtClean="0"/>
              <a:t>«Разрезные картинки»</a:t>
            </a:r>
            <a:br>
              <a:rPr lang="ru-RU" sz="2000" dirty="0" smtClean="0"/>
            </a:br>
            <a:r>
              <a:rPr lang="ru-RU" sz="2000" dirty="0" smtClean="0"/>
              <a:t>Подвижные игры</a:t>
            </a:r>
            <a:br>
              <a:rPr lang="ru-RU" sz="2000" dirty="0" smtClean="0"/>
            </a:br>
            <a:r>
              <a:rPr lang="ru-RU" sz="2000" dirty="0" smtClean="0"/>
              <a:t>«Снегири», «Воробушки и кот», «Зимующие и перелетные птицы», «Воробушки и автомобиль», «Совушка».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933056"/>
            <a:ext cx="3672408" cy="2065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71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19256" cy="180020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Познавательная деятельность:</a:t>
            </a:r>
            <a:br>
              <a:rPr lang="ru-RU" sz="2200" dirty="0" smtClean="0"/>
            </a:br>
            <a:r>
              <a:rPr lang="ru-RU" sz="2200" dirty="0" smtClean="0"/>
              <a:t>Формирование целостной картины мира.</a:t>
            </a:r>
            <a:br>
              <a:rPr lang="ru-RU" sz="2200" dirty="0" smtClean="0"/>
            </a:br>
            <a:r>
              <a:rPr lang="ru-RU" sz="2200" dirty="0" smtClean="0"/>
              <a:t>Тема: «Зимующие птицы»</a:t>
            </a:r>
            <a:br>
              <a:rPr lang="ru-RU" sz="2200" dirty="0" smtClean="0"/>
            </a:br>
            <a:r>
              <a:rPr lang="ru-RU" sz="2200" dirty="0" smtClean="0"/>
              <a:t>Цели: рассказать детям о зимующих птицах, объяснить причину их перелетов (перелетные, зимующие); учить отвечать на вопросы полными ответами, способствовать воспитанию заботливого отношения к птицам.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060848"/>
            <a:ext cx="8856984" cy="22322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/>
              <a:t>Беседы:</a:t>
            </a:r>
          </a:p>
          <a:p>
            <a:pPr marL="0" indent="0">
              <a:buNone/>
            </a:pPr>
            <a:r>
              <a:rPr lang="ru-RU" sz="2000" dirty="0" smtClean="0"/>
              <a:t>«Как живут наши пернатые друзья зимой», «Кто заботится о птицах», «Пользу или вред приносят птицы?», «Меню птиц», «Как дети с родителями заботятся о птицах зимой?».</a:t>
            </a:r>
          </a:p>
          <a:p>
            <a:pPr marL="0" indent="0">
              <a:buNone/>
            </a:pPr>
            <a:r>
              <a:rPr lang="ru-RU" sz="2000" dirty="0" smtClean="0"/>
              <a:t>Решение проблемной ситуации: «Что может произойти, если не подкармливать птиц зимой».</a:t>
            </a:r>
          </a:p>
          <a:p>
            <a:pPr marL="0" indent="0" algn="ctr">
              <a:buNone/>
            </a:pPr>
            <a:r>
              <a:rPr lang="ru-RU" sz="2000" b="1" dirty="0" smtClean="0"/>
              <a:t>Наблюдение за птицами зимой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277072"/>
            <a:ext cx="2952328" cy="166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81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9561" y="620688"/>
            <a:ext cx="3195274" cy="1858218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Труд:</a:t>
            </a:r>
            <a:b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изготовление кормушек, чистка кормушек, подкормка птиц.</a:t>
            </a:r>
            <a:b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87148" y="1296779"/>
            <a:ext cx="3662977" cy="218564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005064"/>
            <a:ext cx="3888432" cy="21872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752" y="620688"/>
            <a:ext cx="2111908" cy="281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14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59016" cy="6322714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Коммуникация:</a:t>
            </a:r>
            <a:br>
              <a:rPr lang="ru-RU" sz="2000" dirty="0" smtClean="0"/>
            </a:br>
            <a:r>
              <a:rPr lang="ru-RU" sz="1800" dirty="0" smtClean="0"/>
              <a:t>Чтение рассказов: И. Тургенева «Воробей», М. Горького «</a:t>
            </a:r>
            <a:r>
              <a:rPr lang="ru-RU" sz="1800" dirty="0" err="1" smtClean="0"/>
              <a:t>Воробьишко</a:t>
            </a:r>
            <a:r>
              <a:rPr lang="ru-RU" sz="1800" dirty="0" smtClean="0"/>
              <a:t>» + просмотр мультфильма, Н. Рубцова «Воробей» и «Ворона». Сухомлинского «О чём плачет синичка», просмотр мультфильма «Высокая горка», просмотр презентаций: "Зимующие птицы", "Кормушки". Творческое рассказывание «Как я спас птичку». Заучивание и чтение стихотворений о зимующих птицах; обсуждение пословиц, поговорок, отгадывание загадок; рассматривание иллюстраций с изображением зимующих птиц.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Художественное творчество:</a:t>
            </a:r>
            <a:br>
              <a:rPr lang="ru-RU" sz="1800" dirty="0" smtClean="0"/>
            </a:br>
            <a:r>
              <a:rPr lang="ru-RU" sz="1800" dirty="0" smtClean="0"/>
              <a:t>Рисование «Снегири».</a:t>
            </a:r>
            <a:br>
              <a:rPr lang="ru-RU" sz="1800" dirty="0" smtClean="0"/>
            </a:br>
            <a:r>
              <a:rPr lang="ru-RU" sz="1800" dirty="0" smtClean="0"/>
              <a:t>Цель: развивать интерес и положительное отношение к нетрадиционной технике рисования – ладошками.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Лепка из пластилина «Учимся лепить птиц»:</a:t>
            </a:r>
            <a:br>
              <a:rPr lang="ru-RU" sz="1800" dirty="0" smtClean="0"/>
            </a:br>
            <a:r>
              <a:rPr lang="ru-RU" sz="1800" dirty="0" smtClean="0"/>
              <a:t>Цель: учить лепить птиц из целого куска.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Аппликация «Синичка».</a:t>
            </a:r>
            <a:br>
              <a:rPr lang="ru-RU" sz="1800" dirty="0" smtClean="0"/>
            </a:br>
            <a:r>
              <a:rPr lang="ru-RU" sz="1800" dirty="0" smtClean="0"/>
              <a:t>Цель: учить передавать особенности строения, окраски снегиря приёмом силуэтного вырезания. Музыка: Аудиозапись «Голоса птиц». Музыкально - дидактическая игра «Птицы и птенчики», муз. и сл. Е. Тиличеевой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626" y="2461298"/>
            <a:ext cx="2191838" cy="219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70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294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Цель проекта: формирование экологических знаний о зимующих птицах и ответственного, бережного отношения к ним.</vt:lpstr>
      <vt:lpstr>Тип проекта: информационно-творческий.  Участники проекта: дети старшей группы, родители воспитанников, воспитатели группы. Срок реализации проекта: краткосрочный (1 неделя). </vt:lpstr>
      <vt:lpstr>Ожидаемый результат.  Расширение кругозора детей о зимующих птицах. Улучшение предметно-развивающей среды. Развитие у детей любознательности, творческих способностей, познавательной активности, коммуникативных навыков. Активное участие воспитанников и родителей к помощи птицам в трудных зимних условиях. </vt:lpstr>
      <vt:lpstr>Этапы реализации проекта: I этап – подготовительный Обсуждение цели, задачи с детьми и родителями. Создание необходимых условий для реализации проекта. Перспективное планирование проекта. Разработка и накопление методических материалов по проблеме.  II этап – основной ( практический) Внедрение в образовательный процесс эффективных методов и приёмов по расширению знаний дошкольников о зимующих птицах. Домашние задание родителям. Рекомендации на совместные прогулки. Совместно с ребенком сделать кормушку. Заучивание стихотворений о зимующих птиц. Отгадывание загадок про зимующих птиц. Рассмотреть зимующих птиц на иллюстрациях в книгах и журналах, принести книги в детский сад.  Содержание работы в процессе реализации проекта. </vt:lpstr>
      <vt:lpstr>Игровая деятельность:  Дидактические игры: «Один-много», «Назови ласково», «Счёт птиц», «Четвертый лишний», "Угадай птицу по описанию", «Чей хвост?», «Кто что ест», « Узнай по голосу», «Что едят птицы». Н/и «Домино» (птицы), «Разрезные картинки», Лото. Лабиринт Зимующие птицы. Сюжетно-ролевые игры: «Птичий двор». Театрализация: «Где обедал воробей». Лото. Лабиринт Зимующие птицы. «Разрезные картинки» Подвижные игры «Снегири», «Воробушки и кот», «Зимующие и перелетные птицы», «Воробушки и автомобиль», «Совушка».  </vt:lpstr>
      <vt:lpstr>Познавательная деятельность: Формирование целостной картины мира. Тема: «Зимующие птицы» Цели: рассказать детям о зимующих птицах, объяснить причину их перелетов (перелетные, зимующие); учить отвечать на вопросы полными ответами, способствовать воспитанию заботливого отношения к птицам. </vt:lpstr>
      <vt:lpstr>   Труд: изготовление кормушек, чистка кормушек, подкормка птиц.  </vt:lpstr>
      <vt:lpstr>Коммуникация: Чтение рассказов: И. Тургенева «Воробей», М. Горького «Воробьишко» + просмотр мультфильма, Н. Рубцова «Воробей» и «Ворона». Сухомлинского «О чём плачет синичка», просмотр мультфильма «Высокая горка», просмотр презентаций: "Зимующие птицы", "Кормушки". Творческое рассказывание «Как я спас птичку». Заучивание и чтение стихотворений о зимующих птицах; обсуждение пословиц, поговорок, отгадывание загадок; рассматривание иллюстраций с изображением зимующих птиц.  Художественное творчество: Рисование «Снегири». Цель: развивать интерес и положительное отношение к нетрадиционной технике рисования – ладошками.  Лепка из пластилина «Учимся лепить птиц»: Цель: учить лепить птиц из целого куска.  Аппликация «Синичка». Цель: учить передавать особенности строения, окраски снегиря приёмом силуэтного вырезания. Музыка: Аудиозапись «Голоса птиц». Музыкально - дидактическая игра «Птицы и птенчики», муз. и сл. Е. Тиличеевой  </vt:lpstr>
      <vt:lpstr>III этап - заключительный Оформление результата проекта в виде фото-коллажа. Организация выставки «Лучшая кормушка для птиц». Проведение акции с родителями «Птичья столовая» Результаты реализации проекта. Расширен кругозор детей о зимующих птицах. Улучшилась предметно – развивающая среда: литературой, фотографиями, иллюстрациями, стихотворениями, рассказами о птицах, загадками, презентациями о зимующих птицах. У детей сформировалась любознательность, творческие способности, познавательная активность, коммуникативные навыки.  Воспитанники и их родители приняли активное участие в оказании помощи птицам в трудных зимних условиях.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Кувшинова</dc:creator>
  <cp:lastModifiedBy>Екатерина</cp:lastModifiedBy>
  <cp:revision>10</cp:revision>
  <dcterms:created xsi:type="dcterms:W3CDTF">2021-05-27T17:09:24Z</dcterms:created>
  <dcterms:modified xsi:type="dcterms:W3CDTF">2022-04-14T06:25:45Z</dcterms:modified>
</cp:coreProperties>
</file>