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notesMaster+xml" PartName="/ppt/notesMasters/notesMaster1.xml"/>
  <Override ContentType="application/vnd.openxmlformats-officedocument.presentationml.notesSlide+xml" PartName="/ppt/notesSlides/notesSlide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notesMasterIdLst>
    <p:notesMasterId r:id="rId28"/>
  </p:notesMasterIdLst>
  <p:sldIdLst>
    <p:sldId id="256" r:id="rId24"/>
    <p:sldId id="257" r:id="rId25"/>
    <p:sldId id="258" r:id="rId26"/>
    <p:sldId id="259" r:id="rId27"/>
    <p:sldId id="260" r:id="rId31"/>
    <p:sldId id="261" r:id="rId32"/>
    <p:sldId id="262" r:id="rId33"/>
    <p:sldId id="263" r:id="rId34"/>
    <p:sldId id="264" r:id="rId35"/>
    <p:sldId id="265" r:id="rId36"/>
  </p:sldIdLst>
  <p:sldSz cx="18288000" cy="10287000"/>
  <p:notesSz cx="6858000" cy="9144000"/>
  <p:embeddedFontLst>
    <p:embeddedFont>
      <p:font typeface="Arimo" charset="1" panose="020B0604020202020204"/>
      <p:regular r:id="rId6"/>
    </p:embeddedFont>
    <p:embeddedFont>
      <p:font typeface="Arimo Bold" charset="1" panose="020B0704020202020204"/>
      <p:regular r:id="rId7"/>
    </p:embeddedFont>
    <p:embeddedFont>
      <p:font typeface="Arimo Italics" charset="1" panose="020B0604020202090204"/>
      <p:regular r:id="rId8"/>
    </p:embeddedFont>
    <p:embeddedFont>
      <p:font typeface="Arimo Bold Italics" charset="1" panose="020B0704020202090204"/>
      <p:regular r:id="rId9"/>
    </p:embeddedFont>
    <p:embeddedFont>
      <p:font typeface="Times Neue Roman" charset="1" panose="00000500000000000000"/>
      <p:regular r:id="rId10"/>
    </p:embeddedFont>
    <p:embeddedFont>
      <p:font typeface="Times Neue Roman Bold" charset="1" panose="00000800000000000000"/>
      <p:regular r:id="rId11"/>
    </p:embeddedFont>
    <p:embeddedFont>
      <p:font typeface="Times Neue Roman Italics" charset="1" panose="00000500000000000000"/>
      <p:regular r:id="rId12"/>
    </p:embeddedFont>
    <p:embeddedFont>
      <p:font typeface="Times Neue Roman Bold Italics" charset="1" panose="00000800000000000000"/>
      <p:regular r:id="rId13"/>
    </p:embeddedFont>
    <p:embeddedFont>
      <p:font typeface="HK Grotesk Light" charset="1" panose="00000400000000000000"/>
      <p:regular r:id="rId14"/>
    </p:embeddedFont>
    <p:embeddedFont>
      <p:font typeface="HK Grotesk Light Bold" charset="1" panose="00000500000000000000"/>
      <p:regular r:id="rId15"/>
    </p:embeddedFont>
    <p:embeddedFont>
      <p:font typeface="HK Grotesk Light Italics" charset="1" panose="00000400000000000000"/>
      <p:regular r:id="rId16"/>
    </p:embeddedFont>
    <p:embeddedFont>
      <p:font typeface="HK Grotesk Light Bold Italics" charset="1" panose="00000500000000000000"/>
      <p:regular r:id="rId17"/>
    </p:embeddedFont>
    <p:embeddedFont>
      <p:font typeface="Open Sans Light" charset="1" panose="020B0306030504020204"/>
      <p:regular r:id="rId18"/>
    </p:embeddedFont>
    <p:embeddedFont>
      <p:font typeface="Open Sans Light Bold" charset="1" panose="020B0806030504020204"/>
      <p:regular r:id="rId19"/>
    </p:embeddedFont>
    <p:embeddedFont>
      <p:font typeface="Open Sans Light Italics" charset="1" panose="020B0306030504020204"/>
      <p:regular r:id="rId20"/>
    </p:embeddedFont>
    <p:embeddedFont>
      <p:font typeface="Open Sans Light Bold Italics" charset="1" panose="020B0806030504020204"/>
      <p:regular r:id="rId21"/>
    </p:embeddedFont>
    <p:embeddedFont>
      <p:font typeface="Jura Medium" charset="1" panose="00000600000000000000"/>
      <p:regular r:id="rId22"/>
    </p:embeddedFont>
    <p:embeddedFont>
      <p:font typeface="Jura Medium Bold" charset="1" panose="00000700000000000000"/>
      <p:regular r:id="rId2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11" Target="fonts/font11.fntdata" Type="http://schemas.openxmlformats.org/officeDocument/2006/relationships/font"/><Relationship Id="rId12" Target="fonts/font12.fntdata" Type="http://schemas.openxmlformats.org/officeDocument/2006/relationships/font"/><Relationship Id="rId13" Target="fonts/font13.fntdata" Type="http://schemas.openxmlformats.org/officeDocument/2006/relationships/font"/><Relationship Id="rId14" Target="fonts/font14.fntdata" Type="http://schemas.openxmlformats.org/officeDocument/2006/relationships/font"/><Relationship Id="rId15" Target="fonts/font15.fntdata" Type="http://schemas.openxmlformats.org/officeDocument/2006/relationships/font"/><Relationship Id="rId16" Target="fonts/font16.fntdata" Type="http://schemas.openxmlformats.org/officeDocument/2006/relationships/font"/><Relationship Id="rId17" Target="fonts/font17.fntdata" Type="http://schemas.openxmlformats.org/officeDocument/2006/relationships/font"/><Relationship Id="rId18" Target="fonts/font18.fntdata" Type="http://schemas.openxmlformats.org/officeDocument/2006/relationships/font"/><Relationship Id="rId19" Target="fonts/font19.fntdata" Type="http://schemas.openxmlformats.org/officeDocument/2006/relationships/font"/><Relationship Id="rId2" Target="presProps.xml" Type="http://schemas.openxmlformats.org/officeDocument/2006/relationships/presProps"/><Relationship Id="rId20" Target="fonts/font20.fntdata" Type="http://schemas.openxmlformats.org/officeDocument/2006/relationships/font"/><Relationship Id="rId21" Target="fonts/font21.fntdata" Type="http://schemas.openxmlformats.org/officeDocument/2006/relationships/font"/><Relationship Id="rId22" Target="fonts/font22.fntdata" Type="http://schemas.openxmlformats.org/officeDocument/2006/relationships/font"/><Relationship Id="rId23" Target="fonts/font23.fntdata" Type="http://schemas.openxmlformats.org/officeDocument/2006/relationships/font"/><Relationship Id="rId24" Target="slides/slide1.xml" Type="http://schemas.openxmlformats.org/officeDocument/2006/relationships/slide"/><Relationship Id="rId25" Target="slides/slide2.xml" Type="http://schemas.openxmlformats.org/officeDocument/2006/relationships/slide"/><Relationship Id="rId26" Target="slides/slide3.xml" Type="http://schemas.openxmlformats.org/officeDocument/2006/relationships/slide"/><Relationship Id="rId27" Target="slides/slide4.xml" Type="http://schemas.openxmlformats.org/officeDocument/2006/relationships/slide"/><Relationship Id="rId28" Target="notesMasters/notesMaster1.xml" Type="http://schemas.openxmlformats.org/officeDocument/2006/relationships/notesMaster"/><Relationship Id="rId29" Target="theme/theme2.xml" Type="http://schemas.openxmlformats.org/officeDocument/2006/relationships/theme"/><Relationship Id="rId3" Target="viewProps.xml" Type="http://schemas.openxmlformats.org/officeDocument/2006/relationships/viewProps"/><Relationship Id="rId30" Target="notesSlides/notesSlide1.xml" Type="http://schemas.openxmlformats.org/officeDocument/2006/relationships/notesSlide"/><Relationship Id="rId31" Target="slides/slide5.xml" Type="http://schemas.openxmlformats.org/officeDocument/2006/relationships/slide"/><Relationship Id="rId32" Target="slides/slide6.xml" Type="http://schemas.openxmlformats.org/officeDocument/2006/relationships/slide"/><Relationship Id="rId33" Target="slides/slide7.xml" Type="http://schemas.openxmlformats.org/officeDocument/2006/relationships/slide"/><Relationship Id="rId34" Target="slides/slide8.xml" Type="http://schemas.openxmlformats.org/officeDocument/2006/relationships/slide"/><Relationship Id="rId35" Target="slides/slide9.xml" Type="http://schemas.openxmlformats.org/officeDocument/2006/relationships/slide"/><Relationship Id="rId36" Target="slides/slide10.xml" Type="http://schemas.openxmlformats.org/officeDocument/2006/relationships/slide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fonts/font6.fntdata" Type="http://schemas.openxmlformats.org/officeDocument/2006/relationships/font"/><Relationship Id="rId7" Target="fonts/font7.fntdata" Type="http://schemas.openxmlformats.org/officeDocument/2006/relationships/font"/><Relationship Id="rId8" Target="fonts/font8.fntdata" Type="http://schemas.openxmlformats.org/officeDocument/2006/relationships/font"/><Relationship Id="rId9" Target="fonts/font9.fntdata" Type="http://schemas.openxmlformats.org/officeDocument/2006/relationships/font"/></Relationships>
</file>

<file path=ppt/notesMasters/_rels/notesMaster1.xml.rels><?xml version="1.0" encoding="UTF-8" standalone="yes"?><Relationships xmlns="http://schemas.openxmlformats.org/package/2006/relationships"><Relationship Id="rId1" Target="../theme/theme2.xml" Type="http://schemas.openxmlformats.org/officeDocument/2006/relationships/theme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4.xml" Type="http://schemas.openxmlformats.org/officeDocument/2006/relationships/slide"/></Relationships>
</file>

<file path=ppt/notesSlides/notesSlide1.xml><?xml version="1.0" encoding="utf-8"?>
<p:notes xmlns:p="http://schemas.openxmlformats.org/presentationml/2006/main">
  <p:cSld>
    <p:spTree xmlns:a="http://schemas.openxmlformats.org/drawingml/2006/main"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‹#›</a:t>
            </a:fld>
            <a:endParaRPr lang="cs-CZ"/>
          </a:p>
        </p:txBody>
      </p:sp>
    </p:spTree>
  </p:cSld>
</p:note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3.jpe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1.xml" Type="http://schemas.openxmlformats.org/officeDocument/2006/relationships/notesSlide"/><Relationship Id="rId3" Target="../media/image1.pn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rcRect l="-19127" t="22635" r="-19127" b="22635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grpSp>
        <p:nvGrpSpPr>
          <p:cNvPr name="Group 3" id="3"/>
          <p:cNvGrpSpPr/>
          <p:nvPr/>
        </p:nvGrpSpPr>
        <p:grpSpPr>
          <a:xfrm rot="0">
            <a:off x="-136051" y="-837703"/>
            <a:ext cx="18586525" cy="12252852"/>
            <a:chOff x="0" y="0"/>
            <a:chExt cx="24782033" cy="16337136"/>
          </a:xfrm>
        </p:grpSpPr>
        <p:grpSp>
          <p:nvGrpSpPr>
            <p:cNvPr name="Group 4" id="4"/>
            <p:cNvGrpSpPr/>
            <p:nvPr/>
          </p:nvGrpSpPr>
          <p:grpSpPr>
            <a:xfrm rot="-5400000">
              <a:off x="4758185" y="-4758185"/>
              <a:ext cx="15265663" cy="24782033"/>
              <a:chOff x="0" y="0"/>
              <a:chExt cx="3290570" cy="3204210"/>
            </a:xfrm>
          </p:grpSpPr>
          <p:sp>
            <p:nvSpPr>
              <p:cNvPr name="Freeform 5" id="5"/>
              <p:cNvSpPr/>
              <p:nvPr/>
            </p:nvSpPr>
            <p:spPr>
              <a:xfrm>
                <a:off x="0" y="0"/>
                <a:ext cx="6750569" cy="9906344"/>
              </a:xfrm>
              <a:custGeom>
                <a:avLst/>
                <a:gdLst/>
                <a:ahLst/>
                <a:cxnLst/>
                <a:rect r="r" b="b" t="t" l="l"/>
                <a:pathLst>
                  <a:path h="9906344" w="6750569">
                    <a:moveTo>
                      <a:pt x="6750569" y="34774"/>
                    </a:moveTo>
                    <a:lnTo>
                      <a:pt x="0" y="34774"/>
                    </a:lnTo>
                    <a:lnTo>
                      <a:pt x="0" y="0"/>
                    </a:lnTo>
                    <a:lnTo>
                      <a:pt x="6750569" y="0"/>
                    </a:lnTo>
                    <a:lnTo>
                      <a:pt x="6750569" y="34774"/>
                    </a:lnTo>
                    <a:close/>
                    <a:moveTo>
                      <a:pt x="6750569" y="1095392"/>
                    </a:moveTo>
                    <a:lnTo>
                      <a:pt x="0" y="1095392"/>
                    </a:lnTo>
                    <a:lnTo>
                      <a:pt x="0" y="1130166"/>
                    </a:lnTo>
                    <a:lnTo>
                      <a:pt x="6750569" y="1130166"/>
                    </a:lnTo>
                    <a:lnTo>
                      <a:pt x="6750569" y="1095392"/>
                    </a:lnTo>
                    <a:close/>
                    <a:moveTo>
                      <a:pt x="6750569" y="2195131"/>
                    </a:moveTo>
                    <a:lnTo>
                      <a:pt x="0" y="2195131"/>
                    </a:lnTo>
                    <a:lnTo>
                      <a:pt x="0" y="2229905"/>
                    </a:lnTo>
                    <a:lnTo>
                      <a:pt x="6750569" y="2229905"/>
                    </a:lnTo>
                    <a:lnTo>
                      <a:pt x="6750569" y="2195131"/>
                    </a:lnTo>
                    <a:close/>
                    <a:moveTo>
                      <a:pt x="6750569" y="3290523"/>
                    </a:moveTo>
                    <a:lnTo>
                      <a:pt x="0" y="3290523"/>
                    </a:lnTo>
                    <a:lnTo>
                      <a:pt x="0" y="3325297"/>
                    </a:lnTo>
                    <a:lnTo>
                      <a:pt x="6750569" y="3325297"/>
                    </a:lnTo>
                    <a:lnTo>
                      <a:pt x="6750569" y="3290523"/>
                    </a:lnTo>
                    <a:close/>
                    <a:moveTo>
                      <a:pt x="6750569" y="4385915"/>
                    </a:moveTo>
                    <a:lnTo>
                      <a:pt x="0" y="4385915"/>
                    </a:lnTo>
                    <a:lnTo>
                      <a:pt x="0" y="4420689"/>
                    </a:lnTo>
                    <a:lnTo>
                      <a:pt x="6750569" y="4420689"/>
                    </a:lnTo>
                    <a:lnTo>
                      <a:pt x="6750569" y="4385915"/>
                    </a:lnTo>
                    <a:close/>
                    <a:moveTo>
                      <a:pt x="6750569" y="5481307"/>
                    </a:moveTo>
                    <a:lnTo>
                      <a:pt x="0" y="5481307"/>
                    </a:lnTo>
                    <a:lnTo>
                      <a:pt x="0" y="5516082"/>
                    </a:lnTo>
                    <a:lnTo>
                      <a:pt x="6750569" y="5516082"/>
                    </a:lnTo>
                    <a:lnTo>
                      <a:pt x="6750569" y="5481307"/>
                    </a:lnTo>
                    <a:close/>
                    <a:moveTo>
                      <a:pt x="6750569" y="6581046"/>
                    </a:moveTo>
                    <a:lnTo>
                      <a:pt x="0" y="6581046"/>
                    </a:lnTo>
                    <a:lnTo>
                      <a:pt x="0" y="6615820"/>
                    </a:lnTo>
                    <a:lnTo>
                      <a:pt x="6750569" y="6615820"/>
                    </a:lnTo>
                    <a:lnTo>
                      <a:pt x="6750569" y="6581046"/>
                    </a:lnTo>
                    <a:close/>
                    <a:moveTo>
                      <a:pt x="6750569" y="7676438"/>
                    </a:moveTo>
                    <a:lnTo>
                      <a:pt x="0" y="7676438"/>
                    </a:lnTo>
                    <a:lnTo>
                      <a:pt x="0" y="7711213"/>
                    </a:lnTo>
                    <a:lnTo>
                      <a:pt x="6750569" y="7711213"/>
                    </a:lnTo>
                    <a:lnTo>
                      <a:pt x="6750569" y="7676438"/>
                    </a:lnTo>
                    <a:close/>
                    <a:moveTo>
                      <a:pt x="6750569" y="8771830"/>
                    </a:moveTo>
                    <a:lnTo>
                      <a:pt x="0" y="8771830"/>
                    </a:lnTo>
                    <a:lnTo>
                      <a:pt x="0" y="8806605"/>
                    </a:lnTo>
                    <a:lnTo>
                      <a:pt x="6750569" y="8806605"/>
                    </a:lnTo>
                    <a:lnTo>
                      <a:pt x="6750569" y="8771830"/>
                    </a:lnTo>
                    <a:close/>
                    <a:moveTo>
                      <a:pt x="6750569" y="9871570"/>
                    </a:moveTo>
                    <a:lnTo>
                      <a:pt x="0" y="9871570"/>
                    </a:lnTo>
                    <a:lnTo>
                      <a:pt x="0" y="9906344"/>
                    </a:lnTo>
                    <a:lnTo>
                      <a:pt x="6750569" y="9906344"/>
                    </a:lnTo>
                    <a:lnTo>
                      <a:pt x="6750569" y="9871570"/>
                    </a:lnTo>
                    <a:close/>
                  </a:path>
                </a:pathLst>
              </a:custGeom>
              <a:solidFill>
                <a:srgbClr val="000000">
                  <a:alpha val="14902"/>
                </a:srgbClr>
              </a:solidFill>
            </p:spPr>
          </p:sp>
        </p:grpSp>
        <p:grpSp>
          <p:nvGrpSpPr>
            <p:cNvPr name="Group 6" id="6"/>
            <p:cNvGrpSpPr/>
            <p:nvPr/>
          </p:nvGrpSpPr>
          <p:grpSpPr>
            <a:xfrm rot="-10800000">
              <a:off x="88900" y="1729900"/>
              <a:ext cx="24693133" cy="14607236"/>
              <a:chOff x="0" y="0"/>
              <a:chExt cx="3290570" cy="3204210"/>
            </a:xfrm>
          </p:grpSpPr>
          <p:sp>
            <p:nvSpPr>
              <p:cNvPr name="Freeform 7" id="7"/>
              <p:cNvSpPr/>
              <p:nvPr/>
            </p:nvSpPr>
            <p:spPr>
              <a:xfrm>
                <a:off x="0" y="0"/>
                <a:ext cx="10919454" cy="5837825"/>
              </a:xfrm>
              <a:custGeom>
                <a:avLst/>
                <a:gdLst/>
                <a:ahLst/>
                <a:cxnLst/>
                <a:rect r="r" b="b" t="t" l="l"/>
                <a:pathLst>
                  <a:path h="5837825" w="10919454">
                    <a:moveTo>
                      <a:pt x="10919454" y="20493"/>
                    </a:moveTo>
                    <a:lnTo>
                      <a:pt x="0" y="20493"/>
                    </a:lnTo>
                    <a:lnTo>
                      <a:pt x="0" y="0"/>
                    </a:lnTo>
                    <a:lnTo>
                      <a:pt x="10919454" y="0"/>
                    </a:lnTo>
                    <a:lnTo>
                      <a:pt x="10919454" y="20493"/>
                    </a:lnTo>
                    <a:close/>
                    <a:moveTo>
                      <a:pt x="10919454" y="645516"/>
                    </a:moveTo>
                    <a:lnTo>
                      <a:pt x="0" y="645516"/>
                    </a:lnTo>
                    <a:lnTo>
                      <a:pt x="0" y="666009"/>
                    </a:lnTo>
                    <a:lnTo>
                      <a:pt x="10919454" y="666009"/>
                    </a:lnTo>
                    <a:lnTo>
                      <a:pt x="10919454" y="645516"/>
                    </a:lnTo>
                    <a:close/>
                    <a:moveTo>
                      <a:pt x="10919454" y="1293594"/>
                    </a:moveTo>
                    <a:lnTo>
                      <a:pt x="0" y="1293594"/>
                    </a:lnTo>
                    <a:lnTo>
                      <a:pt x="0" y="1314087"/>
                    </a:lnTo>
                    <a:lnTo>
                      <a:pt x="10919454" y="1314087"/>
                    </a:lnTo>
                    <a:lnTo>
                      <a:pt x="10919454" y="1293594"/>
                    </a:lnTo>
                    <a:close/>
                    <a:moveTo>
                      <a:pt x="10919454" y="1939111"/>
                    </a:moveTo>
                    <a:lnTo>
                      <a:pt x="0" y="1939111"/>
                    </a:lnTo>
                    <a:lnTo>
                      <a:pt x="0" y="1959603"/>
                    </a:lnTo>
                    <a:lnTo>
                      <a:pt x="10919454" y="1959603"/>
                    </a:lnTo>
                    <a:lnTo>
                      <a:pt x="10919454" y="1939111"/>
                    </a:lnTo>
                    <a:close/>
                    <a:moveTo>
                      <a:pt x="10919454" y="2584627"/>
                    </a:moveTo>
                    <a:lnTo>
                      <a:pt x="0" y="2584627"/>
                    </a:lnTo>
                    <a:lnTo>
                      <a:pt x="0" y="2605120"/>
                    </a:lnTo>
                    <a:lnTo>
                      <a:pt x="10919454" y="2605120"/>
                    </a:lnTo>
                    <a:lnTo>
                      <a:pt x="10919454" y="2584627"/>
                    </a:lnTo>
                    <a:close/>
                    <a:moveTo>
                      <a:pt x="10919454" y="3230144"/>
                    </a:moveTo>
                    <a:lnTo>
                      <a:pt x="0" y="3230144"/>
                    </a:lnTo>
                    <a:lnTo>
                      <a:pt x="0" y="3250636"/>
                    </a:lnTo>
                    <a:lnTo>
                      <a:pt x="10919454" y="3250636"/>
                    </a:lnTo>
                    <a:lnTo>
                      <a:pt x="10919454" y="3230144"/>
                    </a:lnTo>
                    <a:close/>
                    <a:moveTo>
                      <a:pt x="10919454" y="3878221"/>
                    </a:moveTo>
                    <a:lnTo>
                      <a:pt x="0" y="3878221"/>
                    </a:lnTo>
                    <a:lnTo>
                      <a:pt x="0" y="3898714"/>
                    </a:lnTo>
                    <a:lnTo>
                      <a:pt x="10919454" y="3898714"/>
                    </a:lnTo>
                    <a:lnTo>
                      <a:pt x="10919454" y="3878221"/>
                    </a:lnTo>
                    <a:close/>
                    <a:moveTo>
                      <a:pt x="10919454" y="4523738"/>
                    </a:moveTo>
                    <a:lnTo>
                      <a:pt x="0" y="4523738"/>
                    </a:lnTo>
                    <a:lnTo>
                      <a:pt x="0" y="4544231"/>
                    </a:lnTo>
                    <a:lnTo>
                      <a:pt x="10919454" y="4544231"/>
                    </a:lnTo>
                    <a:lnTo>
                      <a:pt x="10919454" y="4523738"/>
                    </a:lnTo>
                    <a:close/>
                    <a:moveTo>
                      <a:pt x="10919454" y="5169255"/>
                    </a:moveTo>
                    <a:lnTo>
                      <a:pt x="0" y="5169255"/>
                    </a:lnTo>
                    <a:lnTo>
                      <a:pt x="0" y="5189747"/>
                    </a:lnTo>
                    <a:lnTo>
                      <a:pt x="10919454" y="5189747"/>
                    </a:lnTo>
                    <a:lnTo>
                      <a:pt x="10919454" y="5169255"/>
                    </a:lnTo>
                    <a:close/>
                    <a:moveTo>
                      <a:pt x="10919454" y="5817333"/>
                    </a:moveTo>
                    <a:lnTo>
                      <a:pt x="0" y="5817333"/>
                    </a:lnTo>
                    <a:lnTo>
                      <a:pt x="0" y="5837825"/>
                    </a:lnTo>
                    <a:lnTo>
                      <a:pt x="10919454" y="5837825"/>
                    </a:lnTo>
                    <a:lnTo>
                      <a:pt x="10919454" y="5817333"/>
                    </a:lnTo>
                    <a:close/>
                  </a:path>
                </a:pathLst>
              </a:custGeom>
              <a:solidFill>
                <a:srgbClr val="000000">
                  <a:alpha val="14902"/>
                </a:srgbClr>
              </a:solidFill>
            </p:spPr>
          </p:sp>
        </p:grpSp>
      </p:grpSp>
      <p:grpSp>
        <p:nvGrpSpPr>
          <p:cNvPr name="Group 8" id="8"/>
          <p:cNvGrpSpPr/>
          <p:nvPr/>
        </p:nvGrpSpPr>
        <p:grpSpPr>
          <a:xfrm rot="0">
            <a:off x="2905639" y="1863751"/>
            <a:ext cx="12476723" cy="6173469"/>
            <a:chOff x="0" y="0"/>
            <a:chExt cx="7163321" cy="3544403"/>
          </a:xfrm>
        </p:grpSpPr>
        <p:sp>
          <p:nvSpPr>
            <p:cNvPr name="Freeform 9" id="9"/>
            <p:cNvSpPr/>
            <p:nvPr/>
          </p:nvSpPr>
          <p:spPr>
            <a:xfrm>
              <a:off x="80010" y="80010"/>
              <a:ext cx="7070611" cy="3451693"/>
            </a:xfrm>
            <a:custGeom>
              <a:avLst/>
              <a:gdLst/>
              <a:ahLst/>
              <a:cxnLst/>
              <a:rect r="r" b="b" t="t" l="l"/>
              <a:pathLst>
                <a:path h="3451693" w="7070611">
                  <a:moveTo>
                    <a:pt x="0" y="3397084"/>
                  </a:moveTo>
                  <a:lnTo>
                    <a:pt x="0" y="3451693"/>
                  </a:lnTo>
                  <a:lnTo>
                    <a:pt x="7070611" y="3451693"/>
                  </a:lnTo>
                  <a:lnTo>
                    <a:pt x="7070611" y="0"/>
                  </a:lnTo>
                  <a:lnTo>
                    <a:pt x="7016001" y="0"/>
                  </a:lnTo>
                  <a:lnTo>
                    <a:pt x="7016001" y="3397084"/>
                  </a:lnTo>
                  <a:close/>
                </a:path>
              </a:pathLst>
            </a:custGeom>
            <a:solidFill>
              <a:srgbClr val="A1EFE7"/>
            </a:solidFill>
          </p:spPr>
        </p:sp>
        <p:sp>
          <p:nvSpPr>
            <p:cNvPr name="Freeform 10" id="10"/>
            <p:cNvSpPr/>
            <p:nvPr/>
          </p:nvSpPr>
          <p:spPr>
            <a:xfrm>
              <a:off x="67310" y="67310"/>
              <a:ext cx="7096011" cy="3477093"/>
            </a:xfrm>
            <a:custGeom>
              <a:avLst/>
              <a:gdLst/>
              <a:ahLst/>
              <a:cxnLst/>
              <a:rect r="r" b="b" t="t" l="l"/>
              <a:pathLst>
                <a:path h="3477093" w="7096011">
                  <a:moveTo>
                    <a:pt x="7028701" y="0"/>
                  </a:moveTo>
                  <a:lnTo>
                    <a:pt x="7028701" y="12700"/>
                  </a:lnTo>
                  <a:lnTo>
                    <a:pt x="7083311" y="12700"/>
                  </a:lnTo>
                  <a:lnTo>
                    <a:pt x="7083311" y="3464393"/>
                  </a:lnTo>
                  <a:lnTo>
                    <a:pt x="12700" y="3464393"/>
                  </a:lnTo>
                  <a:lnTo>
                    <a:pt x="12700" y="3409784"/>
                  </a:lnTo>
                  <a:lnTo>
                    <a:pt x="0" y="3409784"/>
                  </a:lnTo>
                  <a:lnTo>
                    <a:pt x="0" y="3477093"/>
                  </a:lnTo>
                  <a:lnTo>
                    <a:pt x="7096011" y="3477093"/>
                  </a:lnTo>
                  <a:lnTo>
                    <a:pt x="7096011" y="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1" id="11"/>
            <p:cNvSpPr/>
            <p:nvPr/>
          </p:nvSpPr>
          <p:spPr>
            <a:xfrm>
              <a:off x="12700" y="12700"/>
              <a:ext cx="7070611" cy="3451694"/>
            </a:xfrm>
            <a:custGeom>
              <a:avLst/>
              <a:gdLst/>
              <a:ahLst/>
              <a:cxnLst/>
              <a:rect r="r" b="b" t="t" l="l"/>
              <a:pathLst>
                <a:path h="3451694" w="7070611">
                  <a:moveTo>
                    <a:pt x="0" y="0"/>
                  </a:moveTo>
                  <a:lnTo>
                    <a:pt x="7070611" y="0"/>
                  </a:lnTo>
                  <a:lnTo>
                    <a:pt x="7070611" y="3451694"/>
                  </a:lnTo>
                  <a:lnTo>
                    <a:pt x="0" y="3451694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12" id="12"/>
            <p:cNvSpPr/>
            <p:nvPr/>
          </p:nvSpPr>
          <p:spPr>
            <a:xfrm>
              <a:off x="0" y="0"/>
              <a:ext cx="7096011" cy="3477094"/>
            </a:xfrm>
            <a:custGeom>
              <a:avLst/>
              <a:gdLst/>
              <a:ahLst/>
              <a:cxnLst/>
              <a:rect r="r" b="b" t="t" l="l"/>
              <a:pathLst>
                <a:path h="3477094" w="7096011">
                  <a:moveTo>
                    <a:pt x="80010" y="3477094"/>
                  </a:moveTo>
                  <a:lnTo>
                    <a:pt x="7096011" y="3477094"/>
                  </a:lnTo>
                  <a:lnTo>
                    <a:pt x="7096011" y="80010"/>
                  </a:lnTo>
                  <a:lnTo>
                    <a:pt x="7096011" y="67310"/>
                  </a:lnTo>
                  <a:lnTo>
                    <a:pt x="7096011" y="0"/>
                  </a:lnTo>
                  <a:lnTo>
                    <a:pt x="0" y="0"/>
                  </a:lnTo>
                  <a:lnTo>
                    <a:pt x="0" y="3477094"/>
                  </a:lnTo>
                  <a:lnTo>
                    <a:pt x="67310" y="3477094"/>
                  </a:lnTo>
                  <a:lnTo>
                    <a:pt x="80010" y="3477094"/>
                  </a:lnTo>
                  <a:close/>
                  <a:moveTo>
                    <a:pt x="12700" y="12700"/>
                  </a:moveTo>
                  <a:lnTo>
                    <a:pt x="7083311" y="12700"/>
                  </a:lnTo>
                  <a:lnTo>
                    <a:pt x="7083311" y="3464394"/>
                  </a:lnTo>
                  <a:lnTo>
                    <a:pt x="12700" y="3464394"/>
                  </a:lnTo>
                  <a:lnTo>
                    <a:pt x="12700" y="12700"/>
                  </a:lnTo>
                  <a:close/>
                </a:path>
              </a:pathLst>
            </a:custGeom>
            <a:solidFill>
              <a:srgbClr val="000000"/>
            </a:solidFill>
          </p:spPr>
        </p:sp>
      </p:grpSp>
      <p:sp>
        <p:nvSpPr>
          <p:cNvPr name="TextBox 13" id="13"/>
          <p:cNvSpPr txBox="true"/>
          <p:nvPr/>
        </p:nvSpPr>
        <p:spPr>
          <a:xfrm rot="0">
            <a:off x="2995221" y="3551473"/>
            <a:ext cx="11995345" cy="140691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623"/>
              </a:lnSpc>
            </a:pPr>
            <a:r>
              <a:rPr lang="en-US" sz="10021">
                <a:solidFill>
                  <a:srgbClr val="000000"/>
                </a:solidFill>
                <a:latin typeface="Jura Medium Bold"/>
              </a:rPr>
              <a:t>Tag Questions</a:t>
            </a:r>
          </a:p>
        </p:txBody>
      </p:sp>
      <p:grpSp>
        <p:nvGrpSpPr>
          <p:cNvPr name="Group 14" id="14"/>
          <p:cNvGrpSpPr/>
          <p:nvPr/>
        </p:nvGrpSpPr>
        <p:grpSpPr>
          <a:xfrm rot="0">
            <a:off x="2047087" y="6150369"/>
            <a:ext cx="14212509" cy="3773703"/>
            <a:chOff x="0" y="0"/>
            <a:chExt cx="18950013" cy="5031604"/>
          </a:xfrm>
        </p:grpSpPr>
        <p:grpSp>
          <p:nvGrpSpPr>
            <p:cNvPr name="Group 15" id="15"/>
            <p:cNvGrpSpPr/>
            <p:nvPr/>
          </p:nvGrpSpPr>
          <p:grpSpPr>
            <a:xfrm rot="0">
              <a:off x="0" y="0"/>
              <a:ext cx="18950013" cy="5031604"/>
              <a:chOff x="0" y="0"/>
              <a:chExt cx="8115124" cy="2154726"/>
            </a:xfrm>
          </p:grpSpPr>
          <p:sp>
            <p:nvSpPr>
              <p:cNvPr name="Freeform 16" id="16"/>
              <p:cNvSpPr/>
              <p:nvPr/>
            </p:nvSpPr>
            <p:spPr>
              <a:xfrm>
                <a:off x="6350" y="6350"/>
                <a:ext cx="8102424" cy="2142026"/>
              </a:xfrm>
              <a:custGeom>
                <a:avLst/>
                <a:gdLst/>
                <a:ahLst/>
                <a:cxnLst/>
                <a:rect r="r" b="b" t="t" l="l"/>
                <a:pathLst>
                  <a:path h="2142026" w="8102424">
                    <a:moveTo>
                      <a:pt x="8102424" y="271780"/>
                    </a:moveTo>
                    <a:lnTo>
                      <a:pt x="8102424" y="2142026"/>
                    </a:lnTo>
                    <a:lnTo>
                      <a:pt x="0" y="2142026"/>
                    </a:lnTo>
                    <a:lnTo>
                      <a:pt x="0" y="0"/>
                    </a:lnTo>
                    <a:lnTo>
                      <a:pt x="7830644" y="0"/>
                    </a:lnTo>
                    <a:close/>
                  </a:path>
                </a:pathLst>
              </a:custGeom>
              <a:solidFill>
                <a:srgbClr val="FFFFAA"/>
              </a:solidFill>
            </p:spPr>
          </p:sp>
          <p:sp>
            <p:nvSpPr>
              <p:cNvPr name="Freeform 17" id="17"/>
              <p:cNvSpPr/>
              <p:nvPr/>
            </p:nvSpPr>
            <p:spPr>
              <a:xfrm>
                <a:off x="0" y="0"/>
                <a:ext cx="8115124" cy="2154726"/>
              </a:xfrm>
              <a:custGeom>
                <a:avLst/>
                <a:gdLst/>
                <a:ahLst/>
                <a:cxnLst/>
                <a:rect r="r" b="b" t="t" l="l"/>
                <a:pathLst>
                  <a:path h="2154726" w="8115124">
                    <a:moveTo>
                      <a:pt x="8115124" y="2154726"/>
                    </a:moveTo>
                    <a:lnTo>
                      <a:pt x="0" y="2154726"/>
                    </a:lnTo>
                    <a:lnTo>
                      <a:pt x="0" y="0"/>
                    </a:lnTo>
                    <a:lnTo>
                      <a:pt x="7839534" y="0"/>
                    </a:lnTo>
                    <a:lnTo>
                      <a:pt x="8115124" y="275590"/>
                    </a:lnTo>
                    <a:cubicBezTo>
                      <a:pt x="8115124" y="275590"/>
                      <a:pt x="8115124" y="2154726"/>
                      <a:pt x="8115124" y="2154726"/>
                    </a:cubicBezTo>
                    <a:close/>
                    <a:moveTo>
                      <a:pt x="12700" y="2142026"/>
                    </a:moveTo>
                    <a:lnTo>
                      <a:pt x="8102424" y="2142026"/>
                    </a:lnTo>
                    <a:lnTo>
                      <a:pt x="8102424" y="280670"/>
                    </a:lnTo>
                    <a:lnTo>
                      <a:pt x="7834454" y="12700"/>
                    </a:lnTo>
                    <a:lnTo>
                      <a:pt x="12700" y="12700"/>
                    </a:lnTo>
                    <a:lnTo>
                      <a:pt x="12700" y="2142026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name="TextBox 18" id="18"/>
            <p:cNvSpPr txBox="true"/>
            <p:nvPr/>
          </p:nvSpPr>
          <p:spPr>
            <a:xfrm rot="0">
              <a:off x="2038434" y="1184949"/>
              <a:ext cx="14873145" cy="273179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990"/>
                </a:lnSpc>
              </a:pPr>
              <a:r>
                <a:rPr lang="en-US" sz="3800">
                  <a:solidFill>
                    <a:srgbClr val="000000"/>
                  </a:solidFill>
                  <a:latin typeface="Times Neue Roman"/>
                </a:rPr>
                <a:t>Презентацию подготовила Нарожняя Полина Игоревна, учитель английского языка ГБОУ школы №335 Пушкинского р-на г. Санкт-Петербурга</a:t>
              </a:r>
            </a:p>
          </p:txBody>
        </p:sp>
      </p:grp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rcRect l="-19127" t="22635" r="-19127" b="22635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grpSp>
        <p:nvGrpSpPr>
          <p:cNvPr name="Group 3" id="3"/>
          <p:cNvGrpSpPr/>
          <p:nvPr/>
        </p:nvGrpSpPr>
        <p:grpSpPr>
          <a:xfrm rot="0">
            <a:off x="-136051" y="-837703"/>
            <a:ext cx="18586525" cy="12252852"/>
            <a:chOff x="0" y="0"/>
            <a:chExt cx="24782033" cy="16337136"/>
          </a:xfrm>
        </p:grpSpPr>
        <p:grpSp>
          <p:nvGrpSpPr>
            <p:cNvPr name="Group 4" id="4"/>
            <p:cNvGrpSpPr/>
            <p:nvPr/>
          </p:nvGrpSpPr>
          <p:grpSpPr>
            <a:xfrm rot="-5400000">
              <a:off x="4758185" y="-4758185"/>
              <a:ext cx="15265663" cy="24782033"/>
              <a:chOff x="0" y="0"/>
              <a:chExt cx="3290570" cy="3204210"/>
            </a:xfrm>
          </p:grpSpPr>
          <p:sp>
            <p:nvSpPr>
              <p:cNvPr name="Freeform 5" id="5"/>
              <p:cNvSpPr/>
              <p:nvPr/>
            </p:nvSpPr>
            <p:spPr>
              <a:xfrm>
                <a:off x="0" y="0"/>
                <a:ext cx="6750569" cy="9906344"/>
              </a:xfrm>
              <a:custGeom>
                <a:avLst/>
                <a:gdLst/>
                <a:ahLst/>
                <a:cxnLst/>
                <a:rect r="r" b="b" t="t" l="l"/>
                <a:pathLst>
                  <a:path h="9906344" w="6750569">
                    <a:moveTo>
                      <a:pt x="6750569" y="34774"/>
                    </a:moveTo>
                    <a:lnTo>
                      <a:pt x="0" y="34774"/>
                    </a:lnTo>
                    <a:lnTo>
                      <a:pt x="0" y="0"/>
                    </a:lnTo>
                    <a:lnTo>
                      <a:pt x="6750569" y="0"/>
                    </a:lnTo>
                    <a:lnTo>
                      <a:pt x="6750569" y="34774"/>
                    </a:lnTo>
                    <a:close/>
                    <a:moveTo>
                      <a:pt x="6750569" y="1095392"/>
                    </a:moveTo>
                    <a:lnTo>
                      <a:pt x="0" y="1095392"/>
                    </a:lnTo>
                    <a:lnTo>
                      <a:pt x="0" y="1130166"/>
                    </a:lnTo>
                    <a:lnTo>
                      <a:pt x="6750569" y="1130166"/>
                    </a:lnTo>
                    <a:lnTo>
                      <a:pt x="6750569" y="1095392"/>
                    </a:lnTo>
                    <a:close/>
                    <a:moveTo>
                      <a:pt x="6750569" y="2195131"/>
                    </a:moveTo>
                    <a:lnTo>
                      <a:pt x="0" y="2195131"/>
                    </a:lnTo>
                    <a:lnTo>
                      <a:pt x="0" y="2229905"/>
                    </a:lnTo>
                    <a:lnTo>
                      <a:pt x="6750569" y="2229905"/>
                    </a:lnTo>
                    <a:lnTo>
                      <a:pt x="6750569" y="2195131"/>
                    </a:lnTo>
                    <a:close/>
                    <a:moveTo>
                      <a:pt x="6750569" y="3290523"/>
                    </a:moveTo>
                    <a:lnTo>
                      <a:pt x="0" y="3290523"/>
                    </a:lnTo>
                    <a:lnTo>
                      <a:pt x="0" y="3325297"/>
                    </a:lnTo>
                    <a:lnTo>
                      <a:pt x="6750569" y="3325297"/>
                    </a:lnTo>
                    <a:lnTo>
                      <a:pt x="6750569" y="3290523"/>
                    </a:lnTo>
                    <a:close/>
                    <a:moveTo>
                      <a:pt x="6750569" y="4385915"/>
                    </a:moveTo>
                    <a:lnTo>
                      <a:pt x="0" y="4385915"/>
                    </a:lnTo>
                    <a:lnTo>
                      <a:pt x="0" y="4420689"/>
                    </a:lnTo>
                    <a:lnTo>
                      <a:pt x="6750569" y="4420689"/>
                    </a:lnTo>
                    <a:lnTo>
                      <a:pt x="6750569" y="4385915"/>
                    </a:lnTo>
                    <a:close/>
                    <a:moveTo>
                      <a:pt x="6750569" y="5481307"/>
                    </a:moveTo>
                    <a:lnTo>
                      <a:pt x="0" y="5481307"/>
                    </a:lnTo>
                    <a:lnTo>
                      <a:pt x="0" y="5516082"/>
                    </a:lnTo>
                    <a:lnTo>
                      <a:pt x="6750569" y="5516082"/>
                    </a:lnTo>
                    <a:lnTo>
                      <a:pt x="6750569" y="5481307"/>
                    </a:lnTo>
                    <a:close/>
                    <a:moveTo>
                      <a:pt x="6750569" y="6581046"/>
                    </a:moveTo>
                    <a:lnTo>
                      <a:pt x="0" y="6581046"/>
                    </a:lnTo>
                    <a:lnTo>
                      <a:pt x="0" y="6615820"/>
                    </a:lnTo>
                    <a:lnTo>
                      <a:pt x="6750569" y="6615820"/>
                    </a:lnTo>
                    <a:lnTo>
                      <a:pt x="6750569" y="6581046"/>
                    </a:lnTo>
                    <a:close/>
                    <a:moveTo>
                      <a:pt x="6750569" y="7676438"/>
                    </a:moveTo>
                    <a:lnTo>
                      <a:pt x="0" y="7676438"/>
                    </a:lnTo>
                    <a:lnTo>
                      <a:pt x="0" y="7711213"/>
                    </a:lnTo>
                    <a:lnTo>
                      <a:pt x="6750569" y="7711213"/>
                    </a:lnTo>
                    <a:lnTo>
                      <a:pt x="6750569" y="7676438"/>
                    </a:lnTo>
                    <a:close/>
                    <a:moveTo>
                      <a:pt x="6750569" y="8771830"/>
                    </a:moveTo>
                    <a:lnTo>
                      <a:pt x="0" y="8771830"/>
                    </a:lnTo>
                    <a:lnTo>
                      <a:pt x="0" y="8806605"/>
                    </a:lnTo>
                    <a:lnTo>
                      <a:pt x="6750569" y="8806605"/>
                    </a:lnTo>
                    <a:lnTo>
                      <a:pt x="6750569" y="8771830"/>
                    </a:lnTo>
                    <a:close/>
                    <a:moveTo>
                      <a:pt x="6750569" y="9871570"/>
                    </a:moveTo>
                    <a:lnTo>
                      <a:pt x="0" y="9871570"/>
                    </a:lnTo>
                    <a:lnTo>
                      <a:pt x="0" y="9906344"/>
                    </a:lnTo>
                    <a:lnTo>
                      <a:pt x="6750569" y="9906344"/>
                    </a:lnTo>
                    <a:lnTo>
                      <a:pt x="6750569" y="9871570"/>
                    </a:lnTo>
                    <a:close/>
                  </a:path>
                </a:pathLst>
              </a:custGeom>
              <a:solidFill>
                <a:srgbClr val="000000">
                  <a:alpha val="14902"/>
                </a:srgbClr>
              </a:solidFill>
            </p:spPr>
          </p:sp>
        </p:grpSp>
        <p:grpSp>
          <p:nvGrpSpPr>
            <p:cNvPr name="Group 6" id="6"/>
            <p:cNvGrpSpPr/>
            <p:nvPr/>
          </p:nvGrpSpPr>
          <p:grpSpPr>
            <a:xfrm rot="-10800000">
              <a:off x="88900" y="1729900"/>
              <a:ext cx="24693133" cy="14607236"/>
              <a:chOff x="0" y="0"/>
              <a:chExt cx="3290570" cy="3204210"/>
            </a:xfrm>
          </p:grpSpPr>
          <p:sp>
            <p:nvSpPr>
              <p:cNvPr name="Freeform 7" id="7"/>
              <p:cNvSpPr/>
              <p:nvPr/>
            </p:nvSpPr>
            <p:spPr>
              <a:xfrm>
                <a:off x="0" y="0"/>
                <a:ext cx="10919454" cy="5837825"/>
              </a:xfrm>
              <a:custGeom>
                <a:avLst/>
                <a:gdLst/>
                <a:ahLst/>
                <a:cxnLst/>
                <a:rect r="r" b="b" t="t" l="l"/>
                <a:pathLst>
                  <a:path h="5837825" w="10919454">
                    <a:moveTo>
                      <a:pt x="10919454" y="20493"/>
                    </a:moveTo>
                    <a:lnTo>
                      <a:pt x="0" y="20493"/>
                    </a:lnTo>
                    <a:lnTo>
                      <a:pt x="0" y="0"/>
                    </a:lnTo>
                    <a:lnTo>
                      <a:pt x="10919454" y="0"/>
                    </a:lnTo>
                    <a:lnTo>
                      <a:pt x="10919454" y="20493"/>
                    </a:lnTo>
                    <a:close/>
                    <a:moveTo>
                      <a:pt x="10919454" y="645516"/>
                    </a:moveTo>
                    <a:lnTo>
                      <a:pt x="0" y="645516"/>
                    </a:lnTo>
                    <a:lnTo>
                      <a:pt x="0" y="666009"/>
                    </a:lnTo>
                    <a:lnTo>
                      <a:pt x="10919454" y="666009"/>
                    </a:lnTo>
                    <a:lnTo>
                      <a:pt x="10919454" y="645516"/>
                    </a:lnTo>
                    <a:close/>
                    <a:moveTo>
                      <a:pt x="10919454" y="1293594"/>
                    </a:moveTo>
                    <a:lnTo>
                      <a:pt x="0" y="1293594"/>
                    </a:lnTo>
                    <a:lnTo>
                      <a:pt x="0" y="1314087"/>
                    </a:lnTo>
                    <a:lnTo>
                      <a:pt x="10919454" y="1314087"/>
                    </a:lnTo>
                    <a:lnTo>
                      <a:pt x="10919454" y="1293594"/>
                    </a:lnTo>
                    <a:close/>
                    <a:moveTo>
                      <a:pt x="10919454" y="1939111"/>
                    </a:moveTo>
                    <a:lnTo>
                      <a:pt x="0" y="1939111"/>
                    </a:lnTo>
                    <a:lnTo>
                      <a:pt x="0" y="1959603"/>
                    </a:lnTo>
                    <a:lnTo>
                      <a:pt x="10919454" y="1959603"/>
                    </a:lnTo>
                    <a:lnTo>
                      <a:pt x="10919454" y="1939111"/>
                    </a:lnTo>
                    <a:close/>
                    <a:moveTo>
                      <a:pt x="10919454" y="2584627"/>
                    </a:moveTo>
                    <a:lnTo>
                      <a:pt x="0" y="2584627"/>
                    </a:lnTo>
                    <a:lnTo>
                      <a:pt x="0" y="2605120"/>
                    </a:lnTo>
                    <a:lnTo>
                      <a:pt x="10919454" y="2605120"/>
                    </a:lnTo>
                    <a:lnTo>
                      <a:pt x="10919454" y="2584627"/>
                    </a:lnTo>
                    <a:close/>
                    <a:moveTo>
                      <a:pt x="10919454" y="3230144"/>
                    </a:moveTo>
                    <a:lnTo>
                      <a:pt x="0" y="3230144"/>
                    </a:lnTo>
                    <a:lnTo>
                      <a:pt x="0" y="3250636"/>
                    </a:lnTo>
                    <a:lnTo>
                      <a:pt x="10919454" y="3250636"/>
                    </a:lnTo>
                    <a:lnTo>
                      <a:pt x="10919454" y="3230144"/>
                    </a:lnTo>
                    <a:close/>
                    <a:moveTo>
                      <a:pt x="10919454" y="3878221"/>
                    </a:moveTo>
                    <a:lnTo>
                      <a:pt x="0" y="3878221"/>
                    </a:lnTo>
                    <a:lnTo>
                      <a:pt x="0" y="3898714"/>
                    </a:lnTo>
                    <a:lnTo>
                      <a:pt x="10919454" y="3898714"/>
                    </a:lnTo>
                    <a:lnTo>
                      <a:pt x="10919454" y="3878221"/>
                    </a:lnTo>
                    <a:close/>
                    <a:moveTo>
                      <a:pt x="10919454" y="4523738"/>
                    </a:moveTo>
                    <a:lnTo>
                      <a:pt x="0" y="4523738"/>
                    </a:lnTo>
                    <a:lnTo>
                      <a:pt x="0" y="4544231"/>
                    </a:lnTo>
                    <a:lnTo>
                      <a:pt x="10919454" y="4544231"/>
                    </a:lnTo>
                    <a:lnTo>
                      <a:pt x="10919454" y="4523738"/>
                    </a:lnTo>
                    <a:close/>
                    <a:moveTo>
                      <a:pt x="10919454" y="5169255"/>
                    </a:moveTo>
                    <a:lnTo>
                      <a:pt x="0" y="5169255"/>
                    </a:lnTo>
                    <a:lnTo>
                      <a:pt x="0" y="5189747"/>
                    </a:lnTo>
                    <a:lnTo>
                      <a:pt x="10919454" y="5189747"/>
                    </a:lnTo>
                    <a:lnTo>
                      <a:pt x="10919454" y="5169255"/>
                    </a:lnTo>
                    <a:close/>
                    <a:moveTo>
                      <a:pt x="10919454" y="5817333"/>
                    </a:moveTo>
                    <a:lnTo>
                      <a:pt x="0" y="5817333"/>
                    </a:lnTo>
                    <a:lnTo>
                      <a:pt x="0" y="5837825"/>
                    </a:lnTo>
                    <a:lnTo>
                      <a:pt x="10919454" y="5837825"/>
                    </a:lnTo>
                    <a:lnTo>
                      <a:pt x="10919454" y="5817333"/>
                    </a:lnTo>
                    <a:close/>
                  </a:path>
                </a:pathLst>
              </a:custGeom>
              <a:solidFill>
                <a:srgbClr val="000000">
                  <a:alpha val="14902"/>
                </a:srgbClr>
              </a:solidFill>
            </p:spPr>
          </p:sp>
        </p:grpSp>
      </p:grpSp>
      <p:grpSp>
        <p:nvGrpSpPr>
          <p:cNvPr name="Group 8" id="8"/>
          <p:cNvGrpSpPr/>
          <p:nvPr/>
        </p:nvGrpSpPr>
        <p:grpSpPr>
          <a:xfrm rot="0">
            <a:off x="2905639" y="1863751"/>
            <a:ext cx="12476723" cy="6173469"/>
            <a:chOff x="0" y="0"/>
            <a:chExt cx="7163321" cy="3544403"/>
          </a:xfrm>
        </p:grpSpPr>
        <p:sp>
          <p:nvSpPr>
            <p:cNvPr name="Freeform 9" id="9"/>
            <p:cNvSpPr/>
            <p:nvPr/>
          </p:nvSpPr>
          <p:spPr>
            <a:xfrm>
              <a:off x="80010" y="80010"/>
              <a:ext cx="7070611" cy="3451693"/>
            </a:xfrm>
            <a:custGeom>
              <a:avLst/>
              <a:gdLst/>
              <a:ahLst/>
              <a:cxnLst/>
              <a:rect r="r" b="b" t="t" l="l"/>
              <a:pathLst>
                <a:path h="3451693" w="7070611">
                  <a:moveTo>
                    <a:pt x="0" y="3397084"/>
                  </a:moveTo>
                  <a:lnTo>
                    <a:pt x="0" y="3451693"/>
                  </a:lnTo>
                  <a:lnTo>
                    <a:pt x="7070611" y="3451693"/>
                  </a:lnTo>
                  <a:lnTo>
                    <a:pt x="7070611" y="0"/>
                  </a:lnTo>
                  <a:lnTo>
                    <a:pt x="7016001" y="0"/>
                  </a:lnTo>
                  <a:lnTo>
                    <a:pt x="7016001" y="3397084"/>
                  </a:lnTo>
                  <a:close/>
                </a:path>
              </a:pathLst>
            </a:custGeom>
            <a:solidFill>
              <a:srgbClr val="FFFFAA"/>
            </a:solidFill>
          </p:spPr>
        </p:sp>
        <p:sp>
          <p:nvSpPr>
            <p:cNvPr name="Freeform 10" id="10"/>
            <p:cNvSpPr/>
            <p:nvPr/>
          </p:nvSpPr>
          <p:spPr>
            <a:xfrm>
              <a:off x="67310" y="67310"/>
              <a:ext cx="7096011" cy="3477093"/>
            </a:xfrm>
            <a:custGeom>
              <a:avLst/>
              <a:gdLst/>
              <a:ahLst/>
              <a:cxnLst/>
              <a:rect r="r" b="b" t="t" l="l"/>
              <a:pathLst>
                <a:path h="3477093" w="7096011">
                  <a:moveTo>
                    <a:pt x="7028701" y="0"/>
                  </a:moveTo>
                  <a:lnTo>
                    <a:pt x="7028701" y="12700"/>
                  </a:lnTo>
                  <a:lnTo>
                    <a:pt x="7083311" y="12700"/>
                  </a:lnTo>
                  <a:lnTo>
                    <a:pt x="7083311" y="3464393"/>
                  </a:lnTo>
                  <a:lnTo>
                    <a:pt x="12700" y="3464393"/>
                  </a:lnTo>
                  <a:lnTo>
                    <a:pt x="12700" y="3409784"/>
                  </a:lnTo>
                  <a:lnTo>
                    <a:pt x="0" y="3409784"/>
                  </a:lnTo>
                  <a:lnTo>
                    <a:pt x="0" y="3477093"/>
                  </a:lnTo>
                  <a:lnTo>
                    <a:pt x="7096011" y="3477093"/>
                  </a:lnTo>
                  <a:lnTo>
                    <a:pt x="7096011" y="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1" id="11"/>
            <p:cNvSpPr/>
            <p:nvPr/>
          </p:nvSpPr>
          <p:spPr>
            <a:xfrm>
              <a:off x="12700" y="12700"/>
              <a:ext cx="7070611" cy="3451694"/>
            </a:xfrm>
            <a:custGeom>
              <a:avLst/>
              <a:gdLst/>
              <a:ahLst/>
              <a:cxnLst/>
              <a:rect r="r" b="b" t="t" l="l"/>
              <a:pathLst>
                <a:path h="3451694" w="7070611">
                  <a:moveTo>
                    <a:pt x="0" y="0"/>
                  </a:moveTo>
                  <a:lnTo>
                    <a:pt x="7070611" y="0"/>
                  </a:lnTo>
                  <a:lnTo>
                    <a:pt x="7070611" y="3451694"/>
                  </a:lnTo>
                  <a:lnTo>
                    <a:pt x="0" y="3451694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12" id="12"/>
            <p:cNvSpPr/>
            <p:nvPr/>
          </p:nvSpPr>
          <p:spPr>
            <a:xfrm>
              <a:off x="0" y="0"/>
              <a:ext cx="7096011" cy="3477094"/>
            </a:xfrm>
            <a:custGeom>
              <a:avLst/>
              <a:gdLst/>
              <a:ahLst/>
              <a:cxnLst/>
              <a:rect r="r" b="b" t="t" l="l"/>
              <a:pathLst>
                <a:path h="3477094" w="7096011">
                  <a:moveTo>
                    <a:pt x="80010" y="3477094"/>
                  </a:moveTo>
                  <a:lnTo>
                    <a:pt x="7096011" y="3477094"/>
                  </a:lnTo>
                  <a:lnTo>
                    <a:pt x="7096011" y="80010"/>
                  </a:lnTo>
                  <a:lnTo>
                    <a:pt x="7096011" y="67310"/>
                  </a:lnTo>
                  <a:lnTo>
                    <a:pt x="7096011" y="0"/>
                  </a:lnTo>
                  <a:lnTo>
                    <a:pt x="0" y="0"/>
                  </a:lnTo>
                  <a:lnTo>
                    <a:pt x="0" y="3477094"/>
                  </a:lnTo>
                  <a:lnTo>
                    <a:pt x="67310" y="3477094"/>
                  </a:lnTo>
                  <a:lnTo>
                    <a:pt x="80010" y="3477094"/>
                  </a:lnTo>
                  <a:close/>
                  <a:moveTo>
                    <a:pt x="12700" y="12700"/>
                  </a:moveTo>
                  <a:lnTo>
                    <a:pt x="7083311" y="12700"/>
                  </a:lnTo>
                  <a:lnTo>
                    <a:pt x="7083311" y="3464394"/>
                  </a:lnTo>
                  <a:lnTo>
                    <a:pt x="12700" y="3464394"/>
                  </a:lnTo>
                  <a:lnTo>
                    <a:pt x="12700" y="12700"/>
                  </a:lnTo>
                  <a:close/>
                </a:path>
              </a:pathLst>
            </a:custGeom>
            <a:solidFill>
              <a:srgbClr val="000000"/>
            </a:solidFill>
          </p:spPr>
        </p:sp>
      </p:grpSp>
      <p:sp>
        <p:nvSpPr>
          <p:cNvPr name="TextBox 13" id="13"/>
          <p:cNvSpPr txBox="true"/>
          <p:nvPr/>
        </p:nvSpPr>
        <p:spPr>
          <a:xfrm rot="0">
            <a:off x="3827117" y="3801809"/>
            <a:ext cx="10633767" cy="240212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9328"/>
              </a:lnSpc>
              <a:spcBef>
                <a:spcPct val="0"/>
              </a:spcBef>
            </a:pPr>
            <a:r>
              <a:rPr lang="en-US" sz="8800">
                <a:solidFill>
                  <a:srgbClr val="000000"/>
                </a:solidFill>
                <a:latin typeface="Jura Medium Bold"/>
              </a:rPr>
              <a:t>Thank you for your attention!</a:t>
            </a:r>
          </a:p>
        </p:txBody>
      </p:sp>
      <p:grpSp>
        <p:nvGrpSpPr>
          <p:cNvPr name="Group 14" id="14"/>
          <p:cNvGrpSpPr/>
          <p:nvPr/>
        </p:nvGrpSpPr>
        <p:grpSpPr>
          <a:xfrm rot="0">
            <a:off x="10185195" y="6862958"/>
            <a:ext cx="6074401" cy="2348523"/>
            <a:chOff x="0" y="0"/>
            <a:chExt cx="8099201" cy="3131365"/>
          </a:xfrm>
        </p:grpSpPr>
        <p:grpSp>
          <p:nvGrpSpPr>
            <p:cNvPr name="Group 15" id="15"/>
            <p:cNvGrpSpPr/>
            <p:nvPr/>
          </p:nvGrpSpPr>
          <p:grpSpPr>
            <a:xfrm rot="0">
              <a:off x="0" y="0"/>
              <a:ext cx="8099201" cy="3131365"/>
              <a:chOff x="0" y="0"/>
              <a:chExt cx="3468389" cy="1340971"/>
            </a:xfrm>
          </p:grpSpPr>
          <p:sp>
            <p:nvSpPr>
              <p:cNvPr name="Freeform 16" id="16"/>
              <p:cNvSpPr/>
              <p:nvPr/>
            </p:nvSpPr>
            <p:spPr>
              <a:xfrm>
                <a:off x="6350" y="6350"/>
                <a:ext cx="3455689" cy="1328271"/>
              </a:xfrm>
              <a:custGeom>
                <a:avLst/>
                <a:gdLst/>
                <a:ahLst/>
                <a:cxnLst/>
                <a:rect r="r" b="b" t="t" l="l"/>
                <a:pathLst>
                  <a:path h="1328271" w="3455689">
                    <a:moveTo>
                      <a:pt x="3455689" y="271780"/>
                    </a:moveTo>
                    <a:lnTo>
                      <a:pt x="3455689" y="1328271"/>
                    </a:lnTo>
                    <a:lnTo>
                      <a:pt x="0" y="1328271"/>
                    </a:lnTo>
                    <a:lnTo>
                      <a:pt x="0" y="0"/>
                    </a:lnTo>
                    <a:lnTo>
                      <a:pt x="3183909" y="0"/>
                    </a:lnTo>
                    <a:close/>
                  </a:path>
                </a:pathLst>
              </a:custGeom>
              <a:solidFill>
                <a:srgbClr val="B6E3F9"/>
              </a:solidFill>
            </p:spPr>
          </p:sp>
          <p:sp>
            <p:nvSpPr>
              <p:cNvPr name="Freeform 17" id="17"/>
              <p:cNvSpPr/>
              <p:nvPr/>
            </p:nvSpPr>
            <p:spPr>
              <a:xfrm>
                <a:off x="0" y="0"/>
                <a:ext cx="3468389" cy="1340971"/>
              </a:xfrm>
              <a:custGeom>
                <a:avLst/>
                <a:gdLst/>
                <a:ahLst/>
                <a:cxnLst/>
                <a:rect r="r" b="b" t="t" l="l"/>
                <a:pathLst>
                  <a:path h="1340971" w="3468389">
                    <a:moveTo>
                      <a:pt x="3468389" y="1340971"/>
                    </a:moveTo>
                    <a:lnTo>
                      <a:pt x="0" y="1340971"/>
                    </a:lnTo>
                    <a:lnTo>
                      <a:pt x="0" y="0"/>
                    </a:lnTo>
                    <a:lnTo>
                      <a:pt x="3192799" y="0"/>
                    </a:lnTo>
                    <a:lnTo>
                      <a:pt x="3468389" y="275590"/>
                    </a:lnTo>
                    <a:cubicBezTo>
                      <a:pt x="3468389" y="275590"/>
                      <a:pt x="3468389" y="1340971"/>
                      <a:pt x="3468389" y="1340971"/>
                    </a:cubicBezTo>
                    <a:close/>
                    <a:moveTo>
                      <a:pt x="12700" y="1328271"/>
                    </a:moveTo>
                    <a:lnTo>
                      <a:pt x="3455689" y="1328271"/>
                    </a:lnTo>
                    <a:lnTo>
                      <a:pt x="3455689" y="280670"/>
                    </a:lnTo>
                    <a:lnTo>
                      <a:pt x="3187719" y="12700"/>
                    </a:lnTo>
                    <a:lnTo>
                      <a:pt x="12700" y="12700"/>
                    </a:lnTo>
                    <a:lnTo>
                      <a:pt x="12700" y="1328271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name="TextBox 18" id="18"/>
            <p:cNvSpPr txBox="true"/>
            <p:nvPr/>
          </p:nvSpPr>
          <p:spPr>
            <a:xfrm rot="0">
              <a:off x="871223" y="1186060"/>
              <a:ext cx="6356755" cy="82933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4620"/>
                </a:lnSpc>
              </a:pPr>
              <a:r>
                <a:rPr lang="en-US" sz="4400">
                  <a:solidFill>
                    <a:srgbClr val="000000"/>
                  </a:solidFill>
                  <a:latin typeface="HK Grotesk Light"/>
                </a:rPr>
                <a:t>Have a nice day!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rcRect l="-19127" t="22635" r="-19127" b="22635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grpSp>
        <p:nvGrpSpPr>
          <p:cNvPr name="Group 3" id="3"/>
          <p:cNvGrpSpPr/>
          <p:nvPr/>
        </p:nvGrpSpPr>
        <p:grpSpPr>
          <a:xfrm rot="0">
            <a:off x="-136051" y="-837703"/>
            <a:ext cx="18586525" cy="12252852"/>
            <a:chOff x="0" y="0"/>
            <a:chExt cx="24782033" cy="16337136"/>
          </a:xfrm>
        </p:grpSpPr>
        <p:grpSp>
          <p:nvGrpSpPr>
            <p:cNvPr name="Group 4" id="4"/>
            <p:cNvGrpSpPr/>
            <p:nvPr/>
          </p:nvGrpSpPr>
          <p:grpSpPr>
            <a:xfrm rot="-5400000">
              <a:off x="4758185" y="-4758185"/>
              <a:ext cx="15265663" cy="24782033"/>
              <a:chOff x="0" y="0"/>
              <a:chExt cx="3290570" cy="3204210"/>
            </a:xfrm>
          </p:grpSpPr>
          <p:sp>
            <p:nvSpPr>
              <p:cNvPr name="Freeform 5" id="5"/>
              <p:cNvSpPr/>
              <p:nvPr/>
            </p:nvSpPr>
            <p:spPr>
              <a:xfrm>
                <a:off x="0" y="0"/>
                <a:ext cx="6750569" cy="9906344"/>
              </a:xfrm>
              <a:custGeom>
                <a:avLst/>
                <a:gdLst/>
                <a:ahLst/>
                <a:cxnLst/>
                <a:rect r="r" b="b" t="t" l="l"/>
                <a:pathLst>
                  <a:path h="9906344" w="6750569">
                    <a:moveTo>
                      <a:pt x="6750569" y="34774"/>
                    </a:moveTo>
                    <a:lnTo>
                      <a:pt x="0" y="34774"/>
                    </a:lnTo>
                    <a:lnTo>
                      <a:pt x="0" y="0"/>
                    </a:lnTo>
                    <a:lnTo>
                      <a:pt x="6750569" y="0"/>
                    </a:lnTo>
                    <a:lnTo>
                      <a:pt x="6750569" y="34774"/>
                    </a:lnTo>
                    <a:close/>
                    <a:moveTo>
                      <a:pt x="6750569" y="1095392"/>
                    </a:moveTo>
                    <a:lnTo>
                      <a:pt x="0" y="1095392"/>
                    </a:lnTo>
                    <a:lnTo>
                      <a:pt x="0" y="1130166"/>
                    </a:lnTo>
                    <a:lnTo>
                      <a:pt x="6750569" y="1130166"/>
                    </a:lnTo>
                    <a:lnTo>
                      <a:pt x="6750569" y="1095392"/>
                    </a:lnTo>
                    <a:close/>
                    <a:moveTo>
                      <a:pt x="6750569" y="2195131"/>
                    </a:moveTo>
                    <a:lnTo>
                      <a:pt x="0" y="2195131"/>
                    </a:lnTo>
                    <a:lnTo>
                      <a:pt x="0" y="2229905"/>
                    </a:lnTo>
                    <a:lnTo>
                      <a:pt x="6750569" y="2229905"/>
                    </a:lnTo>
                    <a:lnTo>
                      <a:pt x="6750569" y="2195131"/>
                    </a:lnTo>
                    <a:close/>
                    <a:moveTo>
                      <a:pt x="6750569" y="3290523"/>
                    </a:moveTo>
                    <a:lnTo>
                      <a:pt x="0" y="3290523"/>
                    </a:lnTo>
                    <a:lnTo>
                      <a:pt x="0" y="3325297"/>
                    </a:lnTo>
                    <a:lnTo>
                      <a:pt x="6750569" y="3325297"/>
                    </a:lnTo>
                    <a:lnTo>
                      <a:pt x="6750569" y="3290523"/>
                    </a:lnTo>
                    <a:close/>
                    <a:moveTo>
                      <a:pt x="6750569" y="4385915"/>
                    </a:moveTo>
                    <a:lnTo>
                      <a:pt x="0" y="4385915"/>
                    </a:lnTo>
                    <a:lnTo>
                      <a:pt x="0" y="4420689"/>
                    </a:lnTo>
                    <a:lnTo>
                      <a:pt x="6750569" y="4420689"/>
                    </a:lnTo>
                    <a:lnTo>
                      <a:pt x="6750569" y="4385915"/>
                    </a:lnTo>
                    <a:close/>
                    <a:moveTo>
                      <a:pt x="6750569" y="5481307"/>
                    </a:moveTo>
                    <a:lnTo>
                      <a:pt x="0" y="5481307"/>
                    </a:lnTo>
                    <a:lnTo>
                      <a:pt x="0" y="5516082"/>
                    </a:lnTo>
                    <a:lnTo>
                      <a:pt x="6750569" y="5516082"/>
                    </a:lnTo>
                    <a:lnTo>
                      <a:pt x="6750569" y="5481307"/>
                    </a:lnTo>
                    <a:close/>
                    <a:moveTo>
                      <a:pt x="6750569" y="6581046"/>
                    </a:moveTo>
                    <a:lnTo>
                      <a:pt x="0" y="6581046"/>
                    </a:lnTo>
                    <a:lnTo>
                      <a:pt x="0" y="6615820"/>
                    </a:lnTo>
                    <a:lnTo>
                      <a:pt x="6750569" y="6615820"/>
                    </a:lnTo>
                    <a:lnTo>
                      <a:pt x="6750569" y="6581046"/>
                    </a:lnTo>
                    <a:close/>
                    <a:moveTo>
                      <a:pt x="6750569" y="7676438"/>
                    </a:moveTo>
                    <a:lnTo>
                      <a:pt x="0" y="7676438"/>
                    </a:lnTo>
                    <a:lnTo>
                      <a:pt x="0" y="7711213"/>
                    </a:lnTo>
                    <a:lnTo>
                      <a:pt x="6750569" y="7711213"/>
                    </a:lnTo>
                    <a:lnTo>
                      <a:pt x="6750569" y="7676438"/>
                    </a:lnTo>
                    <a:close/>
                    <a:moveTo>
                      <a:pt x="6750569" y="8771830"/>
                    </a:moveTo>
                    <a:lnTo>
                      <a:pt x="0" y="8771830"/>
                    </a:lnTo>
                    <a:lnTo>
                      <a:pt x="0" y="8806605"/>
                    </a:lnTo>
                    <a:lnTo>
                      <a:pt x="6750569" y="8806605"/>
                    </a:lnTo>
                    <a:lnTo>
                      <a:pt x="6750569" y="8771830"/>
                    </a:lnTo>
                    <a:close/>
                    <a:moveTo>
                      <a:pt x="6750569" y="9871570"/>
                    </a:moveTo>
                    <a:lnTo>
                      <a:pt x="0" y="9871570"/>
                    </a:lnTo>
                    <a:lnTo>
                      <a:pt x="0" y="9906344"/>
                    </a:lnTo>
                    <a:lnTo>
                      <a:pt x="6750569" y="9906344"/>
                    </a:lnTo>
                    <a:lnTo>
                      <a:pt x="6750569" y="9871570"/>
                    </a:lnTo>
                    <a:close/>
                  </a:path>
                </a:pathLst>
              </a:custGeom>
              <a:solidFill>
                <a:srgbClr val="000000">
                  <a:alpha val="14902"/>
                </a:srgbClr>
              </a:solidFill>
            </p:spPr>
          </p:sp>
        </p:grpSp>
        <p:grpSp>
          <p:nvGrpSpPr>
            <p:cNvPr name="Group 6" id="6"/>
            <p:cNvGrpSpPr/>
            <p:nvPr/>
          </p:nvGrpSpPr>
          <p:grpSpPr>
            <a:xfrm rot="-10800000">
              <a:off x="88900" y="1729900"/>
              <a:ext cx="24693133" cy="14607236"/>
              <a:chOff x="0" y="0"/>
              <a:chExt cx="3290570" cy="3204210"/>
            </a:xfrm>
          </p:grpSpPr>
          <p:sp>
            <p:nvSpPr>
              <p:cNvPr name="Freeform 7" id="7"/>
              <p:cNvSpPr/>
              <p:nvPr/>
            </p:nvSpPr>
            <p:spPr>
              <a:xfrm>
                <a:off x="0" y="0"/>
                <a:ext cx="10919454" cy="5837825"/>
              </a:xfrm>
              <a:custGeom>
                <a:avLst/>
                <a:gdLst/>
                <a:ahLst/>
                <a:cxnLst/>
                <a:rect r="r" b="b" t="t" l="l"/>
                <a:pathLst>
                  <a:path h="5837825" w="10919454">
                    <a:moveTo>
                      <a:pt x="10919454" y="20493"/>
                    </a:moveTo>
                    <a:lnTo>
                      <a:pt x="0" y="20493"/>
                    </a:lnTo>
                    <a:lnTo>
                      <a:pt x="0" y="0"/>
                    </a:lnTo>
                    <a:lnTo>
                      <a:pt x="10919454" y="0"/>
                    </a:lnTo>
                    <a:lnTo>
                      <a:pt x="10919454" y="20493"/>
                    </a:lnTo>
                    <a:close/>
                    <a:moveTo>
                      <a:pt x="10919454" y="645516"/>
                    </a:moveTo>
                    <a:lnTo>
                      <a:pt x="0" y="645516"/>
                    </a:lnTo>
                    <a:lnTo>
                      <a:pt x="0" y="666009"/>
                    </a:lnTo>
                    <a:lnTo>
                      <a:pt x="10919454" y="666009"/>
                    </a:lnTo>
                    <a:lnTo>
                      <a:pt x="10919454" y="645516"/>
                    </a:lnTo>
                    <a:close/>
                    <a:moveTo>
                      <a:pt x="10919454" y="1293594"/>
                    </a:moveTo>
                    <a:lnTo>
                      <a:pt x="0" y="1293594"/>
                    </a:lnTo>
                    <a:lnTo>
                      <a:pt x="0" y="1314087"/>
                    </a:lnTo>
                    <a:lnTo>
                      <a:pt x="10919454" y="1314087"/>
                    </a:lnTo>
                    <a:lnTo>
                      <a:pt x="10919454" y="1293594"/>
                    </a:lnTo>
                    <a:close/>
                    <a:moveTo>
                      <a:pt x="10919454" y="1939111"/>
                    </a:moveTo>
                    <a:lnTo>
                      <a:pt x="0" y="1939111"/>
                    </a:lnTo>
                    <a:lnTo>
                      <a:pt x="0" y="1959603"/>
                    </a:lnTo>
                    <a:lnTo>
                      <a:pt x="10919454" y="1959603"/>
                    </a:lnTo>
                    <a:lnTo>
                      <a:pt x="10919454" y="1939111"/>
                    </a:lnTo>
                    <a:close/>
                    <a:moveTo>
                      <a:pt x="10919454" y="2584627"/>
                    </a:moveTo>
                    <a:lnTo>
                      <a:pt x="0" y="2584627"/>
                    </a:lnTo>
                    <a:lnTo>
                      <a:pt x="0" y="2605120"/>
                    </a:lnTo>
                    <a:lnTo>
                      <a:pt x="10919454" y="2605120"/>
                    </a:lnTo>
                    <a:lnTo>
                      <a:pt x="10919454" y="2584627"/>
                    </a:lnTo>
                    <a:close/>
                    <a:moveTo>
                      <a:pt x="10919454" y="3230144"/>
                    </a:moveTo>
                    <a:lnTo>
                      <a:pt x="0" y="3230144"/>
                    </a:lnTo>
                    <a:lnTo>
                      <a:pt x="0" y="3250636"/>
                    </a:lnTo>
                    <a:lnTo>
                      <a:pt x="10919454" y="3250636"/>
                    </a:lnTo>
                    <a:lnTo>
                      <a:pt x="10919454" y="3230144"/>
                    </a:lnTo>
                    <a:close/>
                    <a:moveTo>
                      <a:pt x="10919454" y="3878221"/>
                    </a:moveTo>
                    <a:lnTo>
                      <a:pt x="0" y="3878221"/>
                    </a:lnTo>
                    <a:lnTo>
                      <a:pt x="0" y="3898714"/>
                    </a:lnTo>
                    <a:lnTo>
                      <a:pt x="10919454" y="3898714"/>
                    </a:lnTo>
                    <a:lnTo>
                      <a:pt x="10919454" y="3878221"/>
                    </a:lnTo>
                    <a:close/>
                    <a:moveTo>
                      <a:pt x="10919454" y="4523738"/>
                    </a:moveTo>
                    <a:lnTo>
                      <a:pt x="0" y="4523738"/>
                    </a:lnTo>
                    <a:lnTo>
                      <a:pt x="0" y="4544231"/>
                    </a:lnTo>
                    <a:lnTo>
                      <a:pt x="10919454" y="4544231"/>
                    </a:lnTo>
                    <a:lnTo>
                      <a:pt x="10919454" y="4523738"/>
                    </a:lnTo>
                    <a:close/>
                    <a:moveTo>
                      <a:pt x="10919454" y="5169255"/>
                    </a:moveTo>
                    <a:lnTo>
                      <a:pt x="0" y="5169255"/>
                    </a:lnTo>
                    <a:lnTo>
                      <a:pt x="0" y="5189747"/>
                    </a:lnTo>
                    <a:lnTo>
                      <a:pt x="10919454" y="5189747"/>
                    </a:lnTo>
                    <a:lnTo>
                      <a:pt x="10919454" y="5169255"/>
                    </a:lnTo>
                    <a:close/>
                    <a:moveTo>
                      <a:pt x="10919454" y="5817333"/>
                    </a:moveTo>
                    <a:lnTo>
                      <a:pt x="0" y="5817333"/>
                    </a:lnTo>
                    <a:lnTo>
                      <a:pt x="0" y="5837825"/>
                    </a:lnTo>
                    <a:lnTo>
                      <a:pt x="10919454" y="5837825"/>
                    </a:lnTo>
                    <a:lnTo>
                      <a:pt x="10919454" y="5817333"/>
                    </a:lnTo>
                    <a:close/>
                  </a:path>
                </a:pathLst>
              </a:custGeom>
              <a:solidFill>
                <a:srgbClr val="000000">
                  <a:alpha val="14902"/>
                </a:srgbClr>
              </a:solidFill>
            </p:spPr>
          </p:sp>
        </p:grpSp>
      </p:grpSp>
      <p:grpSp>
        <p:nvGrpSpPr>
          <p:cNvPr name="Group 8" id="8"/>
          <p:cNvGrpSpPr/>
          <p:nvPr/>
        </p:nvGrpSpPr>
        <p:grpSpPr>
          <a:xfrm rot="0">
            <a:off x="9298704" y="1551226"/>
            <a:ext cx="7960596" cy="8223388"/>
            <a:chOff x="0" y="0"/>
            <a:chExt cx="5271848" cy="5445880"/>
          </a:xfrm>
        </p:grpSpPr>
        <p:sp>
          <p:nvSpPr>
            <p:cNvPr name="Freeform 9" id="9"/>
            <p:cNvSpPr/>
            <p:nvPr/>
          </p:nvSpPr>
          <p:spPr>
            <a:xfrm>
              <a:off x="80010" y="80010"/>
              <a:ext cx="5179138" cy="5353170"/>
            </a:xfrm>
            <a:custGeom>
              <a:avLst/>
              <a:gdLst/>
              <a:ahLst/>
              <a:cxnLst/>
              <a:rect r="r" b="b" t="t" l="l"/>
              <a:pathLst>
                <a:path h="5353170" w="5179138">
                  <a:moveTo>
                    <a:pt x="0" y="5298560"/>
                  </a:moveTo>
                  <a:lnTo>
                    <a:pt x="0" y="5353170"/>
                  </a:lnTo>
                  <a:lnTo>
                    <a:pt x="5179138" y="5353170"/>
                  </a:lnTo>
                  <a:lnTo>
                    <a:pt x="5179138" y="0"/>
                  </a:lnTo>
                  <a:lnTo>
                    <a:pt x="5124528" y="0"/>
                  </a:lnTo>
                  <a:lnTo>
                    <a:pt x="5124528" y="5298560"/>
                  </a:lnTo>
                  <a:close/>
                </a:path>
              </a:pathLst>
            </a:custGeom>
            <a:solidFill>
              <a:srgbClr val="A1EFE7"/>
            </a:solidFill>
          </p:spPr>
        </p:sp>
        <p:sp>
          <p:nvSpPr>
            <p:cNvPr name="Freeform 10" id="10"/>
            <p:cNvSpPr/>
            <p:nvPr/>
          </p:nvSpPr>
          <p:spPr>
            <a:xfrm>
              <a:off x="67310" y="67310"/>
              <a:ext cx="5204538" cy="5378570"/>
            </a:xfrm>
            <a:custGeom>
              <a:avLst/>
              <a:gdLst/>
              <a:ahLst/>
              <a:cxnLst/>
              <a:rect r="r" b="b" t="t" l="l"/>
              <a:pathLst>
                <a:path h="5378570" w="5204538">
                  <a:moveTo>
                    <a:pt x="5137228" y="0"/>
                  </a:moveTo>
                  <a:lnTo>
                    <a:pt x="5137228" y="12700"/>
                  </a:lnTo>
                  <a:lnTo>
                    <a:pt x="5191838" y="12700"/>
                  </a:lnTo>
                  <a:lnTo>
                    <a:pt x="5191838" y="5365870"/>
                  </a:lnTo>
                  <a:lnTo>
                    <a:pt x="12700" y="5365870"/>
                  </a:lnTo>
                  <a:lnTo>
                    <a:pt x="12700" y="5311260"/>
                  </a:lnTo>
                  <a:lnTo>
                    <a:pt x="0" y="5311260"/>
                  </a:lnTo>
                  <a:lnTo>
                    <a:pt x="0" y="5378570"/>
                  </a:lnTo>
                  <a:lnTo>
                    <a:pt x="5204538" y="5378570"/>
                  </a:lnTo>
                  <a:lnTo>
                    <a:pt x="5204538" y="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1" id="11"/>
            <p:cNvSpPr/>
            <p:nvPr/>
          </p:nvSpPr>
          <p:spPr>
            <a:xfrm>
              <a:off x="12700" y="12700"/>
              <a:ext cx="5179138" cy="5353170"/>
            </a:xfrm>
            <a:custGeom>
              <a:avLst/>
              <a:gdLst/>
              <a:ahLst/>
              <a:cxnLst/>
              <a:rect r="r" b="b" t="t" l="l"/>
              <a:pathLst>
                <a:path h="5353170" w="5179138">
                  <a:moveTo>
                    <a:pt x="0" y="0"/>
                  </a:moveTo>
                  <a:lnTo>
                    <a:pt x="5179138" y="0"/>
                  </a:lnTo>
                  <a:lnTo>
                    <a:pt x="5179138" y="5353170"/>
                  </a:lnTo>
                  <a:lnTo>
                    <a:pt x="0" y="535317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12" id="12"/>
            <p:cNvSpPr/>
            <p:nvPr/>
          </p:nvSpPr>
          <p:spPr>
            <a:xfrm>
              <a:off x="0" y="0"/>
              <a:ext cx="5204538" cy="5378570"/>
            </a:xfrm>
            <a:custGeom>
              <a:avLst/>
              <a:gdLst/>
              <a:ahLst/>
              <a:cxnLst/>
              <a:rect r="r" b="b" t="t" l="l"/>
              <a:pathLst>
                <a:path h="5378570" w="5204538">
                  <a:moveTo>
                    <a:pt x="80010" y="5378570"/>
                  </a:moveTo>
                  <a:lnTo>
                    <a:pt x="5204538" y="5378570"/>
                  </a:lnTo>
                  <a:lnTo>
                    <a:pt x="5204538" y="80010"/>
                  </a:lnTo>
                  <a:lnTo>
                    <a:pt x="5204538" y="67310"/>
                  </a:lnTo>
                  <a:lnTo>
                    <a:pt x="5204538" y="0"/>
                  </a:lnTo>
                  <a:lnTo>
                    <a:pt x="0" y="0"/>
                  </a:lnTo>
                  <a:lnTo>
                    <a:pt x="0" y="5378570"/>
                  </a:lnTo>
                  <a:lnTo>
                    <a:pt x="67310" y="5378570"/>
                  </a:lnTo>
                  <a:lnTo>
                    <a:pt x="80010" y="5378570"/>
                  </a:lnTo>
                  <a:close/>
                  <a:moveTo>
                    <a:pt x="12700" y="12700"/>
                  </a:moveTo>
                  <a:lnTo>
                    <a:pt x="5191838" y="12700"/>
                  </a:lnTo>
                  <a:lnTo>
                    <a:pt x="5191838" y="5365870"/>
                  </a:lnTo>
                  <a:lnTo>
                    <a:pt x="12700" y="5365870"/>
                  </a:lnTo>
                  <a:lnTo>
                    <a:pt x="12700" y="12700"/>
                  </a:lnTo>
                  <a:close/>
                </a:path>
              </a:pathLst>
            </a:custGeom>
            <a:solidFill>
              <a:srgbClr val="000000"/>
            </a:solidFill>
          </p:spPr>
        </p:sp>
      </p:grpSp>
      <p:grpSp>
        <p:nvGrpSpPr>
          <p:cNvPr name="Group 13" id="13"/>
          <p:cNvGrpSpPr/>
          <p:nvPr/>
        </p:nvGrpSpPr>
        <p:grpSpPr>
          <a:xfrm rot="0">
            <a:off x="939231" y="4641972"/>
            <a:ext cx="8123909" cy="5132642"/>
            <a:chOff x="0" y="0"/>
            <a:chExt cx="5380000" cy="3399056"/>
          </a:xfrm>
        </p:grpSpPr>
        <p:sp>
          <p:nvSpPr>
            <p:cNvPr name="Freeform 14" id="14"/>
            <p:cNvSpPr/>
            <p:nvPr/>
          </p:nvSpPr>
          <p:spPr>
            <a:xfrm>
              <a:off x="80010" y="80010"/>
              <a:ext cx="5287290" cy="3306345"/>
            </a:xfrm>
            <a:custGeom>
              <a:avLst/>
              <a:gdLst/>
              <a:ahLst/>
              <a:cxnLst/>
              <a:rect r="r" b="b" t="t" l="l"/>
              <a:pathLst>
                <a:path h="3306345" w="5287290">
                  <a:moveTo>
                    <a:pt x="0" y="3251735"/>
                  </a:moveTo>
                  <a:lnTo>
                    <a:pt x="0" y="3306345"/>
                  </a:lnTo>
                  <a:lnTo>
                    <a:pt x="5287290" y="3306345"/>
                  </a:lnTo>
                  <a:lnTo>
                    <a:pt x="5287290" y="0"/>
                  </a:lnTo>
                  <a:lnTo>
                    <a:pt x="5232680" y="0"/>
                  </a:lnTo>
                  <a:lnTo>
                    <a:pt x="5232680" y="3251735"/>
                  </a:lnTo>
                  <a:close/>
                </a:path>
              </a:pathLst>
            </a:custGeom>
            <a:solidFill>
              <a:srgbClr val="A1EFE7"/>
            </a:solidFill>
          </p:spPr>
        </p:sp>
        <p:sp>
          <p:nvSpPr>
            <p:cNvPr name="Freeform 15" id="15"/>
            <p:cNvSpPr/>
            <p:nvPr/>
          </p:nvSpPr>
          <p:spPr>
            <a:xfrm>
              <a:off x="67310" y="67310"/>
              <a:ext cx="5312690" cy="3331745"/>
            </a:xfrm>
            <a:custGeom>
              <a:avLst/>
              <a:gdLst/>
              <a:ahLst/>
              <a:cxnLst/>
              <a:rect r="r" b="b" t="t" l="l"/>
              <a:pathLst>
                <a:path h="3331745" w="5312690">
                  <a:moveTo>
                    <a:pt x="5245380" y="0"/>
                  </a:moveTo>
                  <a:lnTo>
                    <a:pt x="5245380" y="12700"/>
                  </a:lnTo>
                  <a:lnTo>
                    <a:pt x="5299990" y="12700"/>
                  </a:lnTo>
                  <a:lnTo>
                    <a:pt x="5299990" y="3319045"/>
                  </a:lnTo>
                  <a:lnTo>
                    <a:pt x="12700" y="3319045"/>
                  </a:lnTo>
                  <a:lnTo>
                    <a:pt x="12700" y="3264435"/>
                  </a:lnTo>
                  <a:lnTo>
                    <a:pt x="0" y="3264435"/>
                  </a:lnTo>
                  <a:lnTo>
                    <a:pt x="0" y="3331745"/>
                  </a:lnTo>
                  <a:lnTo>
                    <a:pt x="5312690" y="3331745"/>
                  </a:lnTo>
                  <a:lnTo>
                    <a:pt x="5312690" y="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6" id="16"/>
            <p:cNvSpPr/>
            <p:nvPr/>
          </p:nvSpPr>
          <p:spPr>
            <a:xfrm>
              <a:off x="12700" y="12700"/>
              <a:ext cx="5287290" cy="3306345"/>
            </a:xfrm>
            <a:custGeom>
              <a:avLst/>
              <a:gdLst/>
              <a:ahLst/>
              <a:cxnLst/>
              <a:rect r="r" b="b" t="t" l="l"/>
              <a:pathLst>
                <a:path h="3306345" w="5287290">
                  <a:moveTo>
                    <a:pt x="0" y="0"/>
                  </a:moveTo>
                  <a:lnTo>
                    <a:pt x="5287290" y="0"/>
                  </a:lnTo>
                  <a:lnTo>
                    <a:pt x="5287290" y="3306345"/>
                  </a:lnTo>
                  <a:lnTo>
                    <a:pt x="0" y="3306345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17" id="17"/>
            <p:cNvSpPr/>
            <p:nvPr/>
          </p:nvSpPr>
          <p:spPr>
            <a:xfrm>
              <a:off x="0" y="0"/>
              <a:ext cx="5312690" cy="3331745"/>
            </a:xfrm>
            <a:custGeom>
              <a:avLst/>
              <a:gdLst/>
              <a:ahLst/>
              <a:cxnLst/>
              <a:rect r="r" b="b" t="t" l="l"/>
              <a:pathLst>
                <a:path h="3331745" w="5312690">
                  <a:moveTo>
                    <a:pt x="80010" y="3331745"/>
                  </a:moveTo>
                  <a:lnTo>
                    <a:pt x="5312690" y="3331745"/>
                  </a:lnTo>
                  <a:lnTo>
                    <a:pt x="5312690" y="80010"/>
                  </a:lnTo>
                  <a:lnTo>
                    <a:pt x="5312690" y="67310"/>
                  </a:lnTo>
                  <a:lnTo>
                    <a:pt x="5312690" y="0"/>
                  </a:lnTo>
                  <a:lnTo>
                    <a:pt x="0" y="0"/>
                  </a:lnTo>
                  <a:lnTo>
                    <a:pt x="0" y="3331745"/>
                  </a:lnTo>
                  <a:lnTo>
                    <a:pt x="67310" y="3331745"/>
                  </a:lnTo>
                  <a:lnTo>
                    <a:pt x="80010" y="3331745"/>
                  </a:lnTo>
                  <a:close/>
                  <a:moveTo>
                    <a:pt x="12700" y="12700"/>
                  </a:moveTo>
                  <a:lnTo>
                    <a:pt x="5299990" y="12700"/>
                  </a:lnTo>
                  <a:lnTo>
                    <a:pt x="5299990" y="3319045"/>
                  </a:lnTo>
                  <a:lnTo>
                    <a:pt x="12700" y="3319045"/>
                  </a:lnTo>
                  <a:lnTo>
                    <a:pt x="12700" y="12700"/>
                  </a:lnTo>
                  <a:close/>
                </a:path>
              </a:pathLst>
            </a:custGeom>
            <a:solidFill>
              <a:srgbClr val="000000"/>
            </a:solidFill>
          </p:spPr>
        </p:sp>
      </p:grpSp>
      <p:grpSp>
        <p:nvGrpSpPr>
          <p:cNvPr name="Group 18" id="18"/>
          <p:cNvGrpSpPr/>
          <p:nvPr/>
        </p:nvGrpSpPr>
        <p:grpSpPr>
          <a:xfrm rot="0">
            <a:off x="939231" y="1551226"/>
            <a:ext cx="8123909" cy="2699367"/>
            <a:chOff x="0" y="0"/>
            <a:chExt cx="5380000" cy="1787636"/>
          </a:xfrm>
        </p:grpSpPr>
        <p:sp>
          <p:nvSpPr>
            <p:cNvPr name="Freeform 19" id="19"/>
            <p:cNvSpPr/>
            <p:nvPr/>
          </p:nvSpPr>
          <p:spPr>
            <a:xfrm>
              <a:off x="80010" y="80010"/>
              <a:ext cx="5287290" cy="1694926"/>
            </a:xfrm>
            <a:custGeom>
              <a:avLst/>
              <a:gdLst/>
              <a:ahLst/>
              <a:cxnLst/>
              <a:rect r="r" b="b" t="t" l="l"/>
              <a:pathLst>
                <a:path h="1694926" w="5287290">
                  <a:moveTo>
                    <a:pt x="0" y="1640316"/>
                  </a:moveTo>
                  <a:lnTo>
                    <a:pt x="0" y="1694926"/>
                  </a:lnTo>
                  <a:lnTo>
                    <a:pt x="5287290" y="1694926"/>
                  </a:lnTo>
                  <a:lnTo>
                    <a:pt x="5287290" y="0"/>
                  </a:lnTo>
                  <a:lnTo>
                    <a:pt x="5232680" y="0"/>
                  </a:lnTo>
                  <a:lnTo>
                    <a:pt x="5232680" y="1640316"/>
                  </a:lnTo>
                  <a:close/>
                </a:path>
              </a:pathLst>
            </a:custGeom>
            <a:solidFill>
              <a:srgbClr val="A1EFE7"/>
            </a:solidFill>
          </p:spPr>
        </p:sp>
        <p:sp>
          <p:nvSpPr>
            <p:cNvPr name="Freeform 20" id="20"/>
            <p:cNvSpPr/>
            <p:nvPr/>
          </p:nvSpPr>
          <p:spPr>
            <a:xfrm>
              <a:off x="67310" y="67310"/>
              <a:ext cx="5312690" cy="1720326"/>
            </a:xfrm>
            <a:custGeom>
              <a:avLst/>
              <a:gdLst/>
              <a:ahLst/>
              <a:cxnLst/>
              <a:rect r="r" b="b" t="t" l="l"/>
              <a:pathLst>
                <a:path h="1720326" w="5312690">
                  <a:moveTo>
                    <a:pt x="5245380" y="0"/>
                  </a:moveTo>
                  <a:lnTo>
                    <a:pt x="5245380" y="12700"/>
                  </a:lnTo>
                  <a:lnTo>
                    <a:pt x="5299990" y="12700"/>
                  </a:lnTo>
                  <a:lnTo>
                    <a:pt x="5299990" y="1707626"/>
                  </a:lnTo>
                  <a:lnTo>
                    <a:pt x="12700" y="1707626"/>
                  </a:lnTo>
                  <a:lnTo>
                    <a:pt x="12700" y="1653016"/>
                  </a:lnTo>
                  <a:lnTo>
                    <a:pt x="0" y="1653016"/>
                  </a:lnTo>
                  <a:lnTo>
                    <a:pt x="0" y="1720326"/>
                  </a:lnTo>
                  <a:lnTo>
                    <a:pt x="5312690" y="1720326"/>
                  </a:lnTo>
                  <a:lnTo>
                    <a:pt x="5312690" y="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1" id="21"/>
            <p:cNvSpPr/>
            <p:nvPr/>
          </p:nvSpPr>
          <p:spPr>
            <a:xfrm>
              <a:off x="12700" y="12700"/>
              <a:ext cx="5287290" cy="1694926"/>
            </a:xfrm>
            <a:custGeom>
              <a:avLst/>
              <a:gdLst/>
              <a:ahLst/>
              <a:cxnLst/>
              <a:rect r="r" b="b" t="t" l="l"/>
              <a:pathLst>
                <a:path h="1694926" w="5287290">
                  <a:moveTo>
                    <a:pt x="0" y="0"/>
                  </a:moveTo>
                  <a:lnTo>
                    <a:pt x="5287290" y="0"/>
                  </a:lnTo>
                  <a:lnTo>
                    <a:pt x="5287290" y="1694926"/>
                  </a:lnTo>
                  <a:lnTo>
                    <a:pt x="0" y="1694926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22" id="22"/>
            <p:cNvSpPr/>
            <p:nvPr/>
          </p:nvSpPr>
          <p:spPr>
            <a:xfrm>
              <a:off x="0" y="0"/>
              <a:ext cx="5312690" cy="1720326"/>
            </a:xfrm>
            <a:custGeom>
              <a:avLst/>
              <a:gdLst/>
              <a:ahLst/>
              <a:cxnLst/>
              <a:rect r="r" b="b" t="t" l="l"/>
              <a:pathLst>
                <a:path h="1720326" w="5312690">
                  <a:moveTo>
                    <a:pt x="80010" y="1720326"/>
                  </a:moveTo>
                  <a:lnTo>
                    <a:pt x="5312690" y="1720326"/>
                  </a:lnTo>
                  <a:lnTo>
                    <a:pt x="5312690" y="80010"/>
                  </a:lnTo>
                  <a:lnTo>
                    <a:pt x="5312690" y="67310"/>
                  </a:lnTo>
                  <a:lnTo>
                    <a:pt x="5312690" y="0"/>
                  </a:lnTo>
                  <a:lnTo>
                    <a:pt x="0" y="0"/>
                  </a:lnTo>
                  <a:lnTo>
                    <a:pt x="0" y="1720326"/>
                  </a:lnTo>
                  <a:lnTo>
                    <a:pt x="67310" y="1720326"/>
                  </a:lnTo>
                  <a:lnTo>
                    <a:pt x="80010" y="1720326"/>
                  </a:lnTo>
                  <a:close/>
                  <a:moveTo>
                    <a:pt x="12700" y="12700"/>
                  </a:moveTo>
                  <a:lnTo>
                    <a:pt x="5299990" y="12700"/>
                  </a:lnTo>
                  <a:lnTo>
                    <a:pt x="5299990" y="1707626"/>
                  </a:lnTo>
                  <a:lnTo>
                    <a:pt x="12700" y="1707626"/>
                  </a:lnTo>
                  <a:lnTo>
                    <a:pt x="12700" y="12700"/>
                  </a:lnTo>
                  <a:close/>
                </a:path>
              </a:pathLst>
            </a:custGeom>
            <a:solidFill>
              <a:srgbClr val="000000"/>
            </a:solidFill>
          </p:spPr>
        </p:sp>
      </p:grpSp>
      <p:pic>
        <p:nvPicPr>
          <p:cNvPr name="Picture 23" id="23"/>
          <p:cNvPicPr>
            <a:picLocks noChangeAspect="true"/>
          </p:cNvPicPr>
          <p:nvPr/>
        </p:nvPicPr>
        <p:blipFill>
          <a:blip r:embed="rId3"/>
          <a:srcRect l="1250" t="0" r="1250" b="0"/>
          <a:stretch>
            <a:fillRect/>
          </a:stretch>
        </p:blipFill>
        <p:spPr>
          <a:xfrm flipH="false" flipV="false" rot="0">
            <a:off x="9298704" y="2822884"/>
            <a:ext cx="7960596" cy="4385409"/>
          </a:xfrm>
          <a:prstGeom prst="rect">
            <a:avLst/>
          </a:prstGeom>
        </p:spPr>
      </p:pic>
      <p:sp>
        <p:nvSpPr>
          <p:cNvPr name="TextBox 24" id="24"/>
          <p:cNvSpPr txBox="true"/>
          <p:nvPr/>
        </p:nvSpPr>
        <p:spPr>
          <a:xfrm rot="0">
            <a:off x="1430298" y="2474151"/>
            <a:ext cx="7181414" cy="7641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936"/>
              </a:lnSpc>
            </a:pPr>
            <a:r>
              <a:rPr lang="en-US" sz="5600">
                <a:solidFill>
                  <a:srgbClr val="000000"/>
                </a:solidFill>
                <a:latin typeface="Jura Medium Bold"/>
              </a:rPr>
              <a:t>Definision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1430298" y="4993490"/>
            <a:ext cx="7181414" cy="30481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114"/>
              </a:lnSpc>
            </a:pPr>
            <a:r>
              <a:rPr lang="en-US" sz="4367">
                <a:solidFill>
                  <a:srgbClr val="000000"/>
                </a:solidFill>
                <a:latin typeface="HK Grotesk Light"/>
              </a:rPr>
              <a:t>Question tags are short questions that follow a sentence - especially in spoken Englis: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rcRect l="-19127" t="22635" r="-19127" b="22635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grpSp>
        <p:nvGrpSpPr>
          <p:cNvPr name="Group 3" id="3"/>
          <p:cNvGrpSpPr/>
          <p:nvPr/>
        </p:nvGrpSpPr>
        <p:grpSpPr>
          <a:xfrm rot="0">
            <a:off x="-136051" y="-837703"/>
            <a:ext cx="18586525" cy="12252852"/>
            <a:chOff x="0" y="0"/>
            <a:chExt cx="24782033" cy="16337136"/>
          </a:xfrm>
        </p:grpSpPr>
        <p:grpSp>
          <p:nvGrpSpPr>
            <p:cNvPr name="Group 4" id="4"/>
            <p:cNvGrpSpPr/>
            <p:nvPr/>
          </p:nvGrpSpPr>
          <p:grpSpPr>
            <a:xfrm rot="-5400000">
              <a:off x="4758185" y="-4758185"/>
              <a:ext cx="15265663" cy="24782033"/>
              <a:chOff x="0" y="0"/>
              <a:chExt cx="3290570" cy="3204210"/>
            </a:xfrm>
          </p:grpSpPr>
          <p:sp>
            <p:nvSpPr>
              <p:cNvPr name="Freeform 5" id="5"/>
              <p:cNvSpPr/>
              <p:nvPr/>
            </p:nvSpPr>
            <p:spPr>
              <a:xfrm>
                <a:off x="0" y="0"/>
                <a:ext cx="6750569" cy="9906344"/>
              </a:xfrm>
              <a:custGeom>
                <a:avLst/>
                <a:gdLst/>
                <a:ahLst/>
                <a:cxnLst/>
                <a:rect r="r" b="b" t="t" l="l"/>
                <a:pathLst>
                  <a:path h="9906344" w="6750569">
                    <a:moveTo>
                      <a:pt x="6750569" y="34774"/>
                    </a:moveTo>
                    <a:lnTo>
                      <a:pt x="0" y="34774"/>
                    </a:lnTo>
                    <a:lnTo>
                      <a:pt x="0" y="0"/>
                    </a:lnTo>
                    <a:lnTo>
                      <a:pt x="6750569" y="0"/>
                    </a:lnTo>
                    <a:lnTo>
                      <a:pt x="6750569" y="34774"/>
                    </a:lnTo>
                    <a:close/>
                    <a:moveTo>
                      <a:pt x="6750569" y="1095392"/>
                    </a:moveTo>
                    <a:lnTo>
                      <a:pt x="0" y="1095392"/>
                    </a:lnTo>
                    <a:lnTo>
                      <a:pt x="0" y="1130166"/>
                    </a:lnTo>
                    <a:lnTo>
                      <a:pt x="6750569" y="1130166"/>
                    </a:lnTo>
                    <a:lnTo>
                      <a:pt x="6750569" y="1095392"/>
                    </a:lnTo>
                    <a:close/>
                    <a:moveTo>
                      <a:pt x="6750569" y="2195131"/>
                    </a:moveTo>
                    <a:lnTo>
                      <a:pt x="0" y="2195131"/>
                    </a:lnTo>
                    <a:lnTo>
                      <a:pt x="0" y="2229905"/>
                    </a:lnTo>
                    <a:lnTo>
                      <a:pt x="6750569" y="2229905"/>
                    </a:lnTo>
                    <a:lnTo>
                      <a:pt x="6750569" y="2195131"/>
                    </a:lnTo>
                    <a:close/>
                    <a:moveTo>
                      <a:pt x="6750569" y="3290523"/>
                    </a:moveTo>
                    <a:lnTo>
                      <a:pt x="0" y="3290523"/>
                    </a:lnTo>
                    <a:lnTo>
                      <a:pt x="0" y="3325297"/>
                    </a:lnTo>
                    <a:lnTo>
                      <a:pt x="6750569" y="3325297"/>
                    </a:lnTo>
                    <a:lnTo>
                      <a:pt x="6750569" y="3290523"/>
                    </a:lnTo>
                    <a:close/>
                    <a:moveTo>
                      <a:pt x="6750569" y="4385915"/>
                    </a:moveTo>
                    <a:lnTo>
                      <a:pt x="0" y="4385915"/>
                    </a:lnTo>
                    <a:lnTo>
                      <a:pt x="0" y="4420689"/>
                    </a:lnTo>
                    <a:lnTo>
                      <a:pt x="6750569" y="4420689"/>
                    </a:lnTo>
                    <a:lnTo>
                      <a:pt x="6750569" y="4385915"/>
                    </a:lnTo>
                    <a:close/>
                    <a:moveTo>
                      <a:pt x="6750569" y="5481307"/>
                    </a:moveTo>
                    <a:lnTo>
                      <a:pt x="0" y="5481307"/>
                    </a:lnTo>
                    <a:lnTo>
                      <a:pt x="0" y="5516082"/>
                    </a:lnTo>
                    <a:lnTo>
                      <a:pt x="6750569" y="5516082"/>
                    </a:lnTo>
                    <a:lnTo>
                      <a:pt x="6750569" y="5481307"/>
                    </a:lnTo>
                    <a:close/>
                    <a:moveTo>
                      <a:pt x="6750569" y="6581046"/>
                    </a:moveTo>
                    <a:lnTo>
                      <a:pt x="0" y="6581046"/>
                    </a:lnTo>
                    <a:lnTo>
                      <a:pt x="0" y="6615820"/>
                    </a:lnTo>
                    <a:lnTo>
                      <a:pt x="6750569" y="6615820"/>
                    </a:lnTo>
                    <a:lnTo>
                      <a:pt x="6750569" y="6581046"/>
                    </a:lnTo>
                    <a:close/>
                    <a:moveTo>
                      <a:pt x="6750569" y="7676438"/>
                    </a:moveTo>
                    <a:lnTo>
                      <a:pt x="0" y="7676438"/>
                    </a:lnTo>
                    <a:lnTo>
                      <a:pt x="0" y="7711213"/>
                    </a:lnTo>
                    <a:lnTo>
                      <a:pt x="6750569" y="7711213"/>
                    </a:lnTo>
                    <a:lnTo>
                      <a:pt x="6750569" y="7676438"/>
                    </a:lnTo>
                    <a:close/>
                    <a:moveTo>
                      <a:pt x="6750569" y="8771830"/>
                    </a:moveTo>
                    <a:lnTo>
                      <a:pt x="0" y="8771830"/>
                    </a:lnTo>
                    <a:lnTo>
                      <a:pt x="0" y="8806605"/>
                    </a:lnTo>
                    <a:lnTo>
                      <a:pt x="6750569" y="8806605"/>
                    </a:lnTo>
                    <a:lnTo>
                      <a:pt x="6750569" y="8771830"/>
                    </a:lnTo>
                    <a:close/>
                    <a:moveTo>
                      <a:pt x="6750569" y="9871570"/>
                    </a:moveTo>
                    <a:lnTo>
                      <a:pt x="0" y="9871570"/>
                    </a:lnTo>
                    <a:lnTo>
                      <a:pt x="0" y="9906344"/>
                    </a:lnTo>
                    <a:lnTo>
                      <a:pt x="6750569" y="9906344"/>
                    </a:lnTo>
                    <a:lnTo>
                      <a:pt x="6750569" y="9871570"/>
                    </a:lnTo>
                    <a:close/>
                  </a:path>
                </a:pathLst>
              </a:custGeom>
              <a:solidFill>
                <a:srgbClr val="000000">
                  <a:alpha val="14902"/>
                </a:srgbClr>
              </a:solidFill>
            </p:spPr>
          </p:sp>
        </p:grpSp>
        <p:grpSp>
          <p:nvGrpSpPr>
            <p:cNvPr name="Group 6" id="6"/>
            <p:cNvGrpSpPr/>
            <p:nvPr/>
          </p:nvGrpSpPr>
          <p:grpSpPr>
            <a:xfrm rot="-10800000">
              <a:off x="88900" y="1729900"/>
              <a:ext cx="24693133" cy="14607236"/>
              <a:chOff x="0" y="0"/>
              <a:chExt cx="3290570" cy="3204210"/>
            </a:xfrm>
          </p:grpSpPr>
          <p:sp>
            <p:nvSpPr>
              <p:cNvPr name="Freeform 7" id="7"/>
              <p:cNvSpPr/>
              <p:nvPr/>
            </p:nvSpPr>
            <p:spPr>
              <a:xfrm>
                <a:off x="0" y="0"/>
                <a:ext cx="10919454" cy="5837825"/>
              </a:xfrm>
              <a:custGeom>
                <a:avLst/>
                <a:gdLst/>
                <a:ahLst/>
                <a:cxnLst/>
                <a:rect r="r" b="b" t="t" l="l"/>
                <a:pathLst>
                  <a:path h="5837825" w="10919454">
                    <a:moveTo>
                      <a:pt x="10919454" y="20493"/>
                    </a:moveTo>
                    <a:lnTo>
                      <a:pt x="0" y="20493"/>
                    </a:lnTo>
                    <a:lnTo>
                      <a:pt x="0" y="0"/>
                    </a:lnTo>
                    <a:lnTo>
                      <a:pt x="10919454" y="0"/>
                    </a:lnTo>
                    <a:lnTo>
                      <a:pt x="10919454" y="20493"/>
                    </a:lnTo>
                    <a:close/>
                    <a:moveTo>
                      <a:pt x="10919454" y="645516"/>
                    </a:moveTo>
                    <a:lnTo>
                      <a:pt x="0" y="645516"/>
                    </a:lnTo>
                    <a:lnTo>
                      <a:pt x="0" y="666009"/>
                    </a:lnTo>
                    <a:lnTo>
                      <a:pt x="10919454" y="666009"/>
                    </a:lnTo>
                    <a:lnTo>
                      <a:pt x="10919454" y="645516"/>
                    </a:lnTo>
                    <a:close/>
                    <a:moveTo>
                      <a:pt x="10919454" y="1293594"/>
                    </a:moveTo>
                    <a:lnTo>
                      <a:pt x="0" y="1293594"/>
                    </a:lnTo>
                    <a:lnTo>
                      <a:pt x="0" y="1314087"/>
                    </a:lnTo>
                    <a:lnTo>
                      <a:pt x="10919454" y="1314087"/>
                    </a:lnTo>
                    <a:lnTo>
                      <a:pt x="10919454" y="1293594"/>
                    </a:lnTo>
                    <a:close/>
                    <a:moveTo>
                      <a:pt x="10919454" y="1939111"/>
                    </a:moveTo>
                    <a:lnTo>
                      <a:pt x="0" y="1939111"/>
                    </a:lnTo>
                    <a:lnTo>
                      <a:pt x="0" y="1959603"/>
                    </a:lnTo>
                    <a:lnTo>
                      <a:pt x="10919454" y="1959603"/>
                    </a:lnTo>
                    <a:lnTo>
                      <a:pt x="10919454" y="1939111"/>
                    </a:lnTo>
                    <a:close/>
                    <a:moveTo>
                      <a:pt x="10919454" y="2584627"/>
                    </a:moveTo>
                    <a:lnTo>
                      <a:pt x="0" y="2584627"/>
                    </a:lnTo>
                    <a:lnTo>
                      <a:pt x="0" y="2605120"/>
                    </a:lnTo>
                    <a:lnTo>
                      <a:pt x="10919454" y="2605120"/>
                    </a:lnTo>
                    <a:lnTo>
                      <a:pt x="10919454" y="2584627"/>
                    </a:lnTo>
                    <a:close/>
                    <a:moveTo>
                      <a:pt x="10919454" y="3230144"/>
                    </a:moveTo>
                    <a:lnTo>
                      <a:pt x="0" y="3230144"/>
                    </a:lnTo>
                    <a:lnTo>
                      <a:pt x="0" y="3250636"/>
                    </a:lnTo>
                    <a:lnTo>
                      <a:pt x="10919454" y="3250636"/>
                    </a:lnTo>
                    <a:lnTo>
                      <a:pt x="10919454" y="3230144"/>
                    </a:lnTo>
                    <a:close/>
                    <a:moveTo>
                      <a:pt x="10919454" y="3878221"/>
                    </a:moveTo>
                    <a:lnTo>
                      <a:pt x="0" y="3878221"/>
                    </a:lnTo>
                    <a:lnTo>
                      <a:pt x="0" y="3898714"/>
                    </a:lnTo>
                    <a:lnTo>
                      <a:pt x="10919454" y="3898714"/>
                    </a:lnTo>
                    <a:lnTo>
                      <a:pt x="10919454" y="3878221"/>
                    </a:lnTo>
                    <a:close/>
                    <a:moveTo>
                      <a:pt x="10919454" y="4523738"/>
                    </a:moveTo>
                    <a:lnTo>
                      <a:pt x="0" y="4523738"/>
                    </a:lnTo>
                    <a:lnTo>
                      <a:pt x="0" y="4544231"/>
                    </a:lnTo>
                    <a:lnTo>
                      <a:pt x="10919454" y="4544231"/>
                    </a:lnTo>
                    <a:lnTo>
                      <a:pt x="10919454" y="4523738"/>
                    </a:lnTo>
                    <a:close/>
                    <a:moveTo>
                      <a:pt x="10919454" y="5169255"/>
                    </a:moveTo>
                    <a:lnTo>
                      <a:pt x="0" y="5169255"/>
                    </a:lnTo>
                    <a:lnTo>
                      <a:pt x="0" y="5189747"/>
                    </a:lnTo>
                    <a:lnTo>
                      <a:pt x="10919454" y="5189747"/>
                    </a:lnTo>
                    <a:lnTo>
                      <a:pt x="10919454" y="5169255"/>
                    </a:lnTo>
                    <a:close/>
                    <a:moveTo>
                      <a:pt x="10919454" y="5817333"/>
                    </a:moveTo>
                    <a:lnTo>
                      <a:pt x="0" y="5817333"/>
                    </a:lnTo>
                    <a:lnTo>
                      <a:pt x="0" y="5837825"/>
                    </a:lnTo>
                    <a:lnTo>
                      <a:pt x="10919454" y="5837825"/>
                    </a:lnTo>
                    <a:lnTo>
                      <a:pt x="10919454" y="5817333"/>
                    </a:lnTo>
                    <a:close/>
                  </a:path>
                </a:pathLst>
              </a:custGeom>
              <a:solidFill>
                <a:srgbClr val="000000">
                  <a:alpha val="14902"/>
                </a:srgbClr>
              </a:solidFill>
            </p:spPr>
          </p:sp>
        </p:grpSp>
      </p:grpSp>
      <p:grpSp>
        <p:nvGrpSpPr>
          <p:cNvPr name="Group 8" id="8"/>
          <p:cNvGrpSpPr/>
          <p:nvPr/>
        </p:nvGrpSpPr>
        <p:grpSpPr>
          <a:xfrm rot="0">
            <a:off x="9298704" y="1551226"/>
            <a:ext cx="7960596" cy="8223388"/>
            <a:chOff x="0" y="0"/>
            <a:chExt cx="5271848" cy="5445880"/>
          </a:xfrm>
        </p:grpSpPr>
        <p:sp>
          <p:nvSpPr>
            <p:cNvPr name="Freeform 9" id="9"/>
            <p:cNvSpPr/>
            <p:nvPr/>
          </p:nvSpPr>
          <p:spPr>
            <a:xfrm>
              <a:off x="80010" y="80010"/>
              <a:ext cx="5179138" cy="5353170"/>
            </a:xfrm>
            <a:custGeom>
              <a:avLst/>
              <a:gdLst/>
              <a:ahLst/>
              <a:cxnLst/>
              <a:rect r="r" b="b" t="t" l="l"/>
              <a:pathLst>
                <a:path h="5353170" w="5179138">
                  <a:moveTo>
                    <a:pt x="0" y="5298560"/>
                  </a:moveTo>
                  <a:lnTo>
                    <a:pt x="0" y="5353170"/>
                  </a:lnTo>
                  <a:lnTo>
                    <a:pt x="5179138" y="5353170"/>
                  </a:lnTo>
                  <a:lnTo>
                    <a:pt x="5179138" y="0"/>
                  </a:lnTo>
                  <a:lnTo>
                    <a:pt x="5124528" y="0"/>
                  </a:lnTo>
                  <a:lnTo>
                    <a:pt x="5124528" y="5298560"/>
                  </a:lnTo>
                  <a:close/>
                </a:path>
              </a:pathLst>
            </a:custGeom>
            <a:solidFill>
              <a:srgbClr val="A1EFE7"/>
            </a:solidFill>
          </p:spPr>
        </p:sp>
        <p:sp>
          <p:nvSpPr>
            <p:cNvPr name="Freeform 10" id="10"/>
            <p:cNvSpPr/>
            <p:nvPr/>
          </p:nvSpPr>
          <p:spPr>
            <a:xfrm>
              <a:off x="67310" y="67310"/>
              <a:ext cx="5204538" cy="5378570"/>
            </a:xfrm>
            <a:custGeom>
              <a:avLst/>
              <a:gdLst/>
              <a:ahLst/>
              <a:cxnLst/>
              <a:rect r="r" b="b" t="t" l="l"/>
              <a:pathLst>
                <a:path h="5378570" w="5204538">
                  <a:moveTo>
                    <a:pt x="5137228" y="0"/>
                  </a:moveTo>
                  <a:lnTo>
                    <a:pt x="5137228" y="12700"/>
                  </a:lnTo>
                  <a:lnTo>
                    <a:pt x="5191838" y="12700"/>
                  </a:lnTo>
                  <a:lnTo>
                    <a:pt x="5191838" y="5365870"/>
                  </a:lnTo>
                  <a:lnTo>
                    <a:pt x="12700" y="5365870"/>
                  </a:lnTo>
                  <a:lnTo>
                    <a:pt x="12700" y="5311260"/>
                  </a:lnTo>
                  <a:lnTo>
                    <a:pt x="0" y="5311260"/>
                  </a:lnTo>
                  <a:lnTo>
                    <a:pt x="0" y="5378570"/>
                  </a:lnTo>
                  <a:lnTo>
                    <a:pt x="5204538" y="5378570"/>
                  </a:lnTo>
                  <a:lnTo>
                    <a:pt x="5204538" y="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1" id="11"/>
            <p:cNvSpPr/>
            <p:nvPr/>
          </p:nvSpPr>
          <p:spPr>
            <a:xfrm>
              <a:off x="12700" y="12700"/>
              <a:ext cx="5179138" cy="5353170"/>
            </a:xfrm>
            <a:custGeom>
              <a:avLst/>
              <a:gdLst/>
              <a:ahLst/>
              <a:cxnLst/>
              <a:rect r="r" b="b" t="t" l="l"/>
              <a:pathLst>
                <a:path h="5353170" w="5179138">
                  <a:moveTo>
                    <a:pt x="0" y="0"/>
                  </a:moveTo>
                  <a:lnTo>
                    <a:pt x="5179138" y="0"/>
                  </a:lnTo>
                  <a:lnTo>
                    <a:pt x="5179138" y="5353170"/>
                  </a:lnTo>
                  <a:lnTo>
                    <a:pt x="0" y="535317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12" id="12"/>
            <p:cNvSpPr/>
            <p:nvPr/>
          </p:nvSpPr>
          <p:spPr>
            <a:xfrm>
              <a:off x="0" y="0"/>
              <a:ext cx="5204538" cy="5378570"/>
            </a:xfrm>
            <a:custGeom>
              <a:avLst/>
              <a:gdLst/>
              <a:ahLst/>
              <a:cxnLst/>
              <a:rect r="r" b="b" t="t" l="l"/>
              <a:pathLst>
                <a:path h="5378570" w="5204538">
                  <a:moveTo>
                    <a:pt x="80010" y="5378570"/>
                  </a:moveTo>
                  <a:lnTo>
                    <a:pt x="5204538" y="5378570"/>
                  </a:lnTo>
                  <a:lnTo>
                    <a:pt x="5204538" y="80010"/>
                  </a:lnTo>
                  <a:lnTo>
                    <a:pt x="5204538" y="67310"/>
                  </a:lnTo>
                  <a:lnTo>
                    <a:pt x="5204538" y="0"/>
                  </a:lnTo>
                  <a:lnTo>
                    <a:pt x="0" y="0"/>
                  </a:lnTo>
                  <a:lnTo>
                    <a:pt x="0" y="5378570"/>
                  </a:lnTo>
                  <a:lnTo>
                    <a:pt x="67310" y="5378570"/>
                  </a:lnTo>
                  <a:lnTo>
                    <a:pt x="80010" y="5378570"/>
                  </a:lnTo>
                  <a:close/>
                  <a:moveTo>
                    <a:pt x="12700" y="12700"/>
                  </a:moveTo>
                  <a:lnTo>
                    <a:pt x="5191838" y="12700"/>
                  </a:lnTo>
                  <a:lnTo>
                    <a:pt x="5191838" y="5365870"/>
                  </a:lnTo>
                  <a:lnTo>
                    <a:pt x="12700" y="5365870"/>
                  </a:lnTo>
                  <a:lnTo>
                    <a:pt x="12700" y="12700"/>
                  </a:lnTo>
                  <a:close/>
                </a:path>
              </a:pathLst>
            </a:custGeom>
            <a:solidFill>
              <a:srgbClr val="000000"/>
            </a:solidFill>
          </p:spPr>
        </p:sp>
      </p:grpSp>
      <p:grpSp>
        <p:nvGrpSpPr>
          <p:cNvPr name="Group 13" id="13"/>
          <p:cNvGrpSpPr/>
          <p:nvPr/>
        </p:nvGrpSpPr>
        <p:grpSpPr>
          <a:xfrm rot="0">
            <a:off x="939231" y="4641972"/>
            <a:ext cx="8123909" cy="5132642"/>
            <a:chOff x="0" y="0"/>
            <a:chExt cx="5380000" cy="3399056"/>
          </a:xfrm>
        </p:grpSpPr>
        <p:sp>
          <p:nvSpPr>
            <p:cNvPr name="Freeform 14" id="14"/>
            <p:cNvSpPr/>
            <p:nvPr/>
          </p:nvSpPr>
          <p:spPr>
            <a:xfrm>
              <a:off x="80010" y="80010"/>
              <a:ext cx="5287290" cy="3306345"/>
            </a:xfrm>
            <a:custGeom>
              <a:avLst/>
              <a:gdLst/>
              <a:ahLst/>
              <a:cxnLst/>
              <a:rect r="r" b="b" t="t" l="l"/>
              <a:pathLst>
                <a:path h="3306345" w="5287290">
                  <a:moveTo>
                    <a:pt x="0" y="3251735"/>
                  </a:moveTo>
                  <a:lnTo>
                    <a:pt x="0" y="3306345"/>
                  </a:lnTo>
                  <a:lnTo>
                    <a:pt x="5287290" y="3306345"/>
                  </a:lnTo>
                  <a:lnTo>
                    <a:pt x="5287290" y="0"/>
                  </a:lnTo>
                  <a:lnTo>
                    <a:pt x="5232680" y="0"/>
                  </a:lnTo>
                  <a:lnTo>
                    <a:pt x="5232680" y="3251735"/>
                  </a:lnTo>
                  <a:close/>
                </a:path>
              </a:pathLst>
            </a:custGeom>
            <a:solidFill>
              <a:srgbClr val="A1EFE7"/>
            </a:solidFill>
          </p:spPr>
        </p:sp>
        <p:sp>
          <p:nvSpPr>
            <p:cNvPr name="Freeform 15" id="15"/>
            <p:cNvSpPr/>
            <p:nvPr/>
          </p:nvSpPr>
          <p:spPr>
            <a:xfrm>
              <a:off x="67310" y="67310"/>
              <a:ext cx="5312690" cy="3331745"/>
            </a:xfrm>
            <a:custGeom>
              <a:avLst/>
              <a:gdLst/>
              <a:ahLst/>
              <a:cxnLst/>
              <a:rect r="r" b="b" t="t" l="l"/>
              <a:pathLst>
                <a:path h="3331745" w="5312690">
                  <a:moveTo>
                    <a:pt x="5245380" y="0"/>
                  </a:moveTo>
                  <a:lnTo>
                    <a:pt x="5245380" y="12700"/>
                  </a:lnTo>
                  <a:lnTo>
                    <a:pt x="5299990" y="12700"/>
                  </a:lnTo>
                  <a:lnTo>
                    <a:pt x="5299990" y="3319045"/>
                  </a:lnTo>
                  <a:lnTo>
                    <a:pt x="12700" y="3319045"/>
                  </a:lnTo>
                  <a:lnTo>
                    <a:pt x="12700" y="3264435"/>
                  </a:lnTo>
                  <a:lnTo>
                    <a:pt x="0" y="3264435"/>
                  </a:lnTo>
                  <a:lnTo>
                    <a:pt x="0" y="3331745"/>
                  </a:lnTo>
                  <a:lnTo>
                    <a:pt x="5312690" y="3331745"/>
                  </a:lnTo>
                  <a:lnTo>
                    <a:pt x="5312690" y="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6" id="16"/>
            <p:cNvSpPr/>
            <p:nvPr/>
          </p:nvSpPr>
          <p:spPr>
            <a:xfrm>
              <a:off x="12700" y="12700"/>
              <a:ext cx="5287290" cy="3306345"/>
            </a:xfrm>
            <a:custGeom>
              <a:avLst/>
              <a:gdLst/>
              <a:ahLst/>
              <a:cxnLst/>
              <a:rect r="r" b="b" t="t" l="l"/>
              <a:pathLst>
                <a:path h="3306345" w="5287290">
                  <a:moveTo>
                    <a:pt x="0" y="0"/>
                  </a:moveTo>
                  <a:lnTo>
                    <a:pt x="5287290" y="0"/>
                  </a:lnTo>
                  <a:lnTo>
                    <a:pt x="5287290" y="3306345"/>
                  </a:lnTo>
                  <a:lnTo>
                    <a:pt x="0" y="3306345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17" id="17"/>
            <p:cNvSpPr/>
            <p:nvPr/>
          </p:nvSpPr>
          <p:spPr>
            <a:xfrm>
              <a:off x="0" y="0"/>
              <a:ext cx="5312690" cy="3331745"/>
            </a:xfrm>
            <a:custGeom>
              <a:avLst/>
              <a:gdLst/>
              <a:ahLst/>
              <a:cxnLst/>
              <a:rect r="r" b="b" t="t" l="l"/>
              <a:pathLst>
                <a:path h="3331745" w="5312690">
                  <a:moveTo>
                    <a:pt x="80010" y="3331745"/>
                  </a:moveTo>
                  <a:lnTo>
                    <a:pt x="5312690" y="3331745"/>
                  </a:lnTo>
                  <a:lnTo>
                    <a:pt x="5312690" y="80010"/>
                  </a:lnTo>
                  <a:lnTo>
                    <a:pt x="5312690" y="67310"/>
                  </a:lnTo>
                  <a:lnTo>
                    <a:pt x="5312690" y="0"/>
                  </a:lnTo>
                  <a:lnTo>
                    <a:pt x="0" y="0"/>
                  </a:lnTo>
                  <a:lnTo>
                    <a:pt x="0" y="3331745"/>
                  </a:lnTo>
                  <a:lnTo>
                    <a:pt x="67310" y="3331745"/>
                  </a:lnTo>
                  <a:lnTo>
                    <a:pt x="80010" y="3331745"/>
                  </a:lnTo>
                  <a:close/>
                  <a:moveTo>
                    <a:pt x="12700" y="12700"/>
                  </a:moveTo>
                  <a:lnTo>
                    <a:pt x="5299990" y="12700"/>
                  </a:lnTo>
                  <a:lnTo>
                    <a:pt x="5299990" y="3319045"/>
                  </a:lnTo>
                  <a:lnTo>
                    <a:pt x="12700" y="3319045"/>
                  </a:lnTo>
                  <a:lnTo>
                    <a:pt x="12700" y="12700"/>
                  </a:lnTo>
                  <a:close/>
                </a:path>
              </a:pathLst>
            </a:custGeom>
            <a:solidFill>
              <a:srgbClr val="000000"/>
            </a:solidFill>
          </p:spPr>
        </p:sp>
      </p:grpSp>
      <p:grpSp>
        <p:nvGrpSpPr>
          <p:cNvPr name="Group 18" id="18"/>
          <p:cNvGrpSpPr/>
          <p:nvPr/>
        </p:nvGrpSpPr>
        <p:grpSpPr>
          <a:xfrm rot="0">
            <a:off x="939231" y="1551226"/>
            <a:ext cx="8123909" cy="2699367"/>
            <a:chOff x="0" y="0"/>
            <a:chExt cx="5380000" cy="1787636"/>
          </a:xfrm>
        </p:grpSpPr>
        <p:sp>
          <p:nvSpPr>
            <p:cNvPr name="Freeform 19" id="19"/>
            <p:cNvSpPr/>
            <p:nvPr/>
          </p:nvSpPr>
          <p:spPr>
            <a:xfrm>
              <a:off x="80010" y="80010"/>
              <a:ext cx="5287290" cy="1694926"/>
            </a:xfrm>
            <a:custGeom>
              <a:avLst/>
              <a:gdLst/>
              <a:ahLst/>
              <a:cxnLst/>
              <a:rect r="r" b="b" t="t" l="l"/>
              <a:pathLst>
                <a:path h="1694926" w="5287290">
                  <a:moveTo>
                    <a:pt x="0" y="1640316"/>
                  </a:moveTo>
                  <a:lnTo>
                    <a:pt x="0" y="1694926"/>
                  </a:lnTo>
                  <a:lnTo>
                    <a:pt x="5287290" y="1694926"/>
                  </a:lnTo>
                  <a:lnTo>
                    <a:pt x="5287290" y="0"/>
                  </a:lnTo>
                  <a:lnTo>
                    <a:pt x="5232680" y="0"/>
                  </a:lnTo>
                  <a:lnTo>
                    <a:pt x="5232680" y="1640316"/>
                  </a:lnTo>
                  <a:close/>
                </a:path>
              </a:pathLst>
            </a:custGeom>
            <a:solidFill>
              <a:srgbClr val="A1EFE7"/>
            </a:solidFill>
          </p:spPr>
        </p:sp>
        <p:sp>
          <p:nvSpPr>
            <p:cNvPr name="Freeform 20" id="20"/>
            <p:cNvSpPr/>
            <p:nvPr/>
          </p:nvSpPr>
          <p:spPr>
            <a:xfrm>
              <a:off x="67310" y="67310"/>
              <a:ext cx="5312690" cy="1720326"/>
            </a:xfrm>
            <a:custGeom>
              <a:avLst/>
              <a:gdLst/>
              <a:ahLst/>
              <a:cxnLst/>
              <a:rect r="r" b="b" t="t" l="l"/>
              <a:pathLst>
                <a:path h="1720326" w="5312690">
                  <a:moveTo>
                    <a:pt x="5245380" y="0"/>
                  </a:moveTo>
                  <a:lnTo>
                    <a:pt x="5245380" y="12700"/>
                  </a:lnTo>
                  <a:lnTo>
                    <a:pt x="5299990" y="12700"/>
                  </a:lnTo>
                  <a:lnTo>
                    <a:pt x="5299990" y="1707626"/>
                  </a:lnTo>
                  <a:lnTo>
                    <a:pt x="12700" y="1707626"/>
                  </a:lnTo>
                  <a:lnTo>
                    <a:pt x="12700" y="1653016"/>
                  </a:lnTo>
                  <a:lnTo>
                    <a:pt x="0" y="1653016"/>
                  </a:lnTo>
                  <a:lnTo>
                    <a:pt x="0" y="1720326"/>
                  </a:lnTo>
                  <a:lnTo>
                    <a:pt x="5312690" y="1720326"/>
                  </a:lnTo>
                  <a:lnTo>
                    <a:pt x="5312690" y="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1" id="21"/>
            <p:cNvSpPr/>
            <p:nvPr/>
          </p:nvSpPr>
          <p:spPr>
            <a:xfrm>
              <a:off x="12700" y="12700"/>
              <a:ext cx="5287290" cy="1694926"/>
            </a:xfrm>
            <a:custGeom>
              <a:avLst/>
              <a:gdLst/>
              <a:ahLst/>
              <a:cxnLst/>
              <a:rect r="r" b="b" t="t" l="l"/>
              <a:pathLst>
                <a:path h="1694926" w="5287290">
                  <a:moveTo>
                    <a:pt x="0" y="0"/>
                  </a:moveTo>
                  <a:lnTo>
                    <a:pt x="5287290" y="0"/>
                  </a:lnTo>
                  <a:lnTo>
                    <a:pt x="5287290" y="1694926"/>
                  </a:lnTo>
                  <a:lnTo>
                    <a:pt x="0" y="1694926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22" id="22"/>
            <p:cNvSpPr/>
            <p:nvPr/>
          </p:nvSpPr>
          <p:spPr>
            <a:xfrm>
              <a:off x="0" y="0"/>
              <a:ext cx="5312690" cy="1720326"/>
            </a:xfrm>
            <a:custGeom>
              <a:avLst/>
              <a:gdLst/>
              <a:ahLst/>
              <a:cxnLst/>
              <a:rect r="r" b="b" t="t" l="l"/>
              <a:pathLst>
                <a:path h="1720326" w="5312690">
                  <a:moveTo>
                    <a:pt x="80010" y="1720326"/>
                  </a:moveTo>
                  <a:lnTo>
                    <a:pt x="5312690" y="1720326"/>
                  </a:lnTo>
                  <a:lnTo>
                    <a:pt x="5312690" y="80010"/>
                  </a:lnTo>
                  <a:lnTo>
                    <a:pt x="5312690" y="67310"/>
                  </a:lnTo>
                  <a:lnTo>
                    <a:pt x="5312690" y="0"/>
                  </a:lnTo>
                  <a:lnTo>
                    <a:pt x="0" y="0"/>
                  </a:lnTo>
                  <a:lnTo>
                    <a:pt x="0" y="1720326"/>
                  </a:lnTo>
                  <a:lnTo>
                    <a:pt x="67310" y="1720326"/>
                  </a:lnTo>
                  <a:lnTo>
                    <a:pt x="80010" y="1720326"/>
                  </a:lnTo>
                  <a:close/>
                  <a:moveTo>
                    <a:pt x="12700" y="12700"/>
                  </a:moveTo>
                  <a:lnTo>
                    <a:pt x="5299990" y="12700"/>
                  </a:lnTo>
                  <a:lnTo>
                    <a:pt x="5299990" y="1707626"/>
                  </a:lnTo>
                  <a:lnTo>
                    <a:pt x="12700" y="1707626"/>
                  </a:lnTo>
                  <a:lnTo>
                    <a:pt x="12700" y="12700"/>
                  </a:lnTo>
                  <a:close/>
                </a:path>
              </a:pathLst>
            </a:custGeom>
            <a:solidFill>
              <a:srgbClr val="000000"/>
            </a:solidFill>
          </p:spPr>
        </p:sp>
      </p:grpSp>
      <p:pic>
        <p:nvPicPr>
          <p:cNvPr name="Picture 23" id="23"/>
          <p:cNvPicPr>
            <a:picLocks noChangeAspect="true"/>
          </p:cNvPicPr>
          <p:nvPr/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0">
            <a:off x="9298704" y="2822884"/>
            <a:ext cx="7794087" cy="3897044"/>
          </a:xfrm>
          <a:prstGeom prst="rect">
            <a:avLst/>
          </a:prstGeom>
        </p:spPr>
      </p:pic>
      <p:sp>
        <p:nvSpPr>
          <p:cNvPr name="TextBox 24" id="24"/>
          <p:cNvSpPr txBox="true"/>
          <p:nvPr/>
        </p:nvSpPr>
        <p:spPr>
          <a:xfrm rot="0">
            <a:off x="1430298" y="2474151"/>
            <a:ext cx="7181414" cy="7641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936"/>
              </a:lnSpc>
            </a:pPr>
            <a:r>
              <a:rPr lang="en-US" sz="5600">
                <a:solidFill>
                  <a:srgbClr val="000000"/>
                </a:solidFill>
                <a:latin typeface="Jura Medium Bold"/>
              </a:rPr>
              <a:t>Use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1430298" y="4835525"/>
            <a:ext cx="6560710" cy="382325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094"/>
              </a:lnSpc>
            </a:pPr>
            <a:r>
              <a:rPr lang="en-US" sz="4353">
                <a:solidFill>
                  <a:srgbClr val="000000"/>
                </a:solidFill>
                <a:latin typeface="HK Grotesk Light"/>
              </a:rPr>
              <a:t>We use a question tag to ask if something is true? or to ask people to agree with us, or to just keep the conversation going.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3"/>
          <a:srcRect l="-19127" t="22635" r="-19127" b="22635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grpSp>
        <p:nvGrpSpPr>
          <p:cNvPr name="Group 3" id="3"/>
          <p:cNvGrpSpPr/>
          <p:nvPr/>
        </p:nvGrpSpPr>
        <p:grpSpPr>
          <a:xfrm rot="0">
            <a:off x="-136051" y="-837703"/>
            <a:ext cx="18586525" cy="12252852"/>
            <a:chOff x="0" y="0"/>
            <a:chExt cx="24782033" cy="16337136"/>
          </a:xfrm>
        </p:grpSpPr>
        <p:grpSp>
          <p:nvGrpSpPr>
            <p:cNvPr name="Group 4" id="4"/>
            <p:cNvGrpSpPr/>
            <p:nvPr/>
          </p:nvGrpSpPr>
          <p:grpSpPr>
            <a:xfrm rot="-5400000">
              <a:off x="4758185" y="-4758185"/>
              <a:ext cx="15265663" cy="24782033"/>
              <a:chOff x="0" y="0"/>
              <a:chExt cx="3290570" cy="3204210"/>
            </a:xfrm>
          </p:grpSpPr>
          <p:sp>
            <p:nvSpPr>
              <p:cNvPr name="Freeform 5" id="5"/>
              <p:cNvSpPr/>
              <p:nvPr/>
            </p:nvSpPr>
            <p:spPr>
              <a:xfrm>
                <a:off x="0" y="0"/>
                <a:ext cx="6750569" cy="9906344"/>
              </a:xfrm>
              <a:custGeom>
                <a:avLst/>
                <a:gdLst/>
                <a:ahLst/>
                <a:cxnLst/>
                <a:rect r="r" b="b" t="t" l="l"/>
                <a:pathLst>
                  <a:path h="9906344" w="6750569">
                    <a:moveTo>
                      <a:pt x="6750569" y="34774"/>
                    </a:moveTo>
                    <a:lnTo>
                      <a:pt x="0" y="34774"/>
                    </a:lnTo>
                    <a:lnTo>
                      <a:pt x="0" y="0"/>
                    </a:lnTo>
                    <a:lnTo>
                      <a:pt x="6750569" y="0"/>
                    </a:lnTo>
                    <a:lnTo>
                      <a:pt x="6750569" y="34774"/>
                    </a:lnTo>
                    <a:close/>
                    <a:moveTo>
                      <a:pt x="6750569" y="1095392"/>
                    </a:moveTo>
                    <a:lnTo>
                      <a:pt x="0" y="1095392"/>
                    </a:lnTo>
                    <a:lnTo>
                      <a:pt x="0" y="1130166"/>
                    </a:lnTo>
                    <a:lnTo>
                      <a:pt x="6750569" y="1130166"/>
                    </a:lnTo>
                    <a:lnTo>
                      <a:pt x="6750569" y="1095392"/>
                    </a:lnTo>
                    <a:close/>
                    <a:moveTo>
                      <a:pt x="6750569" y="2195131"/>
                    </a:moveTo>
                    <a:lnTo>
                      <a:pt x="0" y="2195131"/>
                    </a:lnTo>
                    <a:lnTo>
                      <a:pt x="0" y="2229905"/>
                    </a:lnTo>
                    <a:lnTo>
                      <a:pt x="6750569" y="2229905"/>
                    </a:lnTo>
                    <a:lnTo>
                      <a:pt x="6750569" y="2195131"/>
                    </a:lnTo>
                    <a:close/>
                    <a:moveTo>
                      <a:pt x="6750569" y="3290523"/>
                    </a:moveTo>
                    <a:lnTo>
                      <a:pt x="0" y="3290523"/>
                    </a:lnTo>
                    <a:lnTo>
                      <a:pt x="0" y="3325297"/>
                    </a:lnTo>
                    <a:lnTo>
                      <a:pt x="6750569" y="3325297"/>
                    </a:lnTo>
                    <a:lnTo>
                      <a:pt x="6750569" y="3290523"/>
                    </a:lnTo>
                    <a:close/>
                    <a:moveTo>
                      <a:pt x="6750569" y="4385915"/>
                    </a:moveTo>
                    <a:lnTo>
                      <a:pt x="0" y="4385915"/>
                    </a:lnTo>
                    <a:lnTo>
                      <a:pt x="0" y="4420689"/>
                    </a:lnTo>
                    <a:lnTo>
                      <a:pt x="6750569" y="4420689"/>
                    </a:lnTo>
                    <a:lnTo>
                      <a:pt x="6750569" y="4385915"/>
                    </a:lnTo>
                    <a:close/>
                    <a:moveTo>
                      <a:pt x="6750569" y="5481307"/>
                    </a:moveTo>
                    <a:lnTo>
                      <a:pt x="0" y="5481307"/>
                    </a:lnTo>
                    <a:lnTo>
                      <a:pt x="0" y="5516082"/>
                    </a:lnTo>
                    <a:lnTo>
                      <a:pt x="6750569" y="5516082"/>
                    </a:lnTo>
                    <a:lnTo>
                      <a:pt x="6750569" y="5481307"/>
                    </a:lnTo>
                    <a:close/>
                    <a:moveTo>
                      <a:pt x="6750569" y="6581046"/>
                    </a:moveTo>
                    <a:lnTo>
                      <a:pt x="0" y="6581046"/>
                    </a:lnTo>
                    <a:lnTo>
                      <a:pt x="0" y="6615820"/>
                    </a:lnTo>
                    <a:lnTo>
                      <a:pt x="6750569" y="6615820"/>
                    </a:lnTo>
                    <a:lnTo>
                      <a:pt x="6750569" y="6581046"/>
                    </a:lnTo>
                    <a:close/>
                    <a:moveTo>
                      <a:pt x="6750569" y="7676438"/>
                    </a:moveTo>
                    <a:lnTo>
                      <a:pt x="0" y="7676438"/>
                    </a:lnTo>
                    <a:lnTo>
                      <a:pt x="0" y="7711213"/>
                    </a:lnTo>
                    <a:lnTo>
                      <a:pt x="6750569" y="7711213"/>
                    </a:lnTo>
                    <a:lnTo>
                      <a:pt x="6750569" y="7676438"/>
                    </a:lnTo>
                    <a:close/>
                    <a:moveTo>
                      <a:pt x="6750569" y="8771830"/>
                    </a:moveTo>
                    <a:lnTo>
                      <a:pt x="0" y="8771830"/>
                    </a:lnTo>
                    <a:lnTo>
                      <a:pt x="0" y="8806605"/>
                    </a:lnTo>
                    <a:lnTo>
                      <a:pt x="6750569" y="8806605"/>
                    </a:lnTo>
                    <a:lnTo>
                      <a:pt x="6750569" y="8771830"/>
                    </a:lnTo>
                    <a:close/>
                    <a:moveTo>
                      <a:pt x="6750569" y="9871570"/>
                    </a:moveTo>
                    <a:lnTo>
                      <a:pt x="0" y="9871570"/>
                    </a:lnTo>
                    <a:lnTo>
                      <a:pt x="0" y="9906344"/>
                    </a:lnTo>
                    <a:lnTo>
                      <a:pt x="6750569" y="9906344"/>
                    </a:lnTo>
                    <a:lnTo>
                      <a:pt x="6750569" y="9871570"/>
                    </a:lnTo>
                    <a:close/>
                  </a:path>
                </a:pathLst>
              </a:custGeom>
              <a:solidFill>
                <a:srgbClr val="000000">
                  <a:alpha val="14902"/>
                </a:srgbClr>
              </a:solidFill>
            </p:spPr>
          </p:sp>
        </p:grpSp>
        <p:grpSp>
          <p:nvGrpSpPr>
            <p:cNvPr name="Group 6" id="6"/>
            <p:cNvGrpSpPr/>
            <p:nvPr/>
          </p:nvGrpSpPr>
          <p:grpSpPr>
            <a:xfrm rot="-10800000">
              <a:off x="88900" y="1729900"/>
              <a:ext cx="24693133" cy="14607236"/>
              <a:chOff x="0" y="0"/>
              <a:chExt cx="3290570" cy="3204210"/>
            </a:xfrm>
          </p:grpSpPr>
          <p:sp>
            <p:nvSpPr>
              <p:cNvPr name="Freeform 7" id="7"/>
              <p:cNvSpPr/>
              <p:nvPr/>
            </p:nvSpPr>
            <p:spPr>
              <a:xfrm>
                <a:off x="0" y="0"/>
                <a:ext cx="10919454" cy="5837825"/>
              </a:xfrm>
              <a:custGeom>
                <a:avLst/>
                <a:gdLst/>
                <a:ahLst/>
                <a:cxnLst/>
                <a:rect r="r" b="b" t="t" l="l"/>
                <a:pathLst>
                  <a:path h="5837825" w="10919454">
                    <a:moveTo>
                      <a:pt x="10919454" y="20493"/>
                    </a:moveTo>
                    <a:lnTo>
                      <a:pt x="0" y="20493"/>
                    </a:lnTo>
                    <a:lnTo>
                      <a:pt x="0" y="0"/>
                    </a:lnTo>
                    <a:lnTo>
                      <a:pt x="10919454" y="0"/>
                    </a:lnTo>
                    <a:lnTo>
                      <a:pt x="10919454" y="20493"/>
                    </a:lnTo>
                    <a:close/>
                    <a:moveTo>
                      <a:pt x="10919454" y="645516"/>
                    </a:moveTo>
                    <a:lnTo>
                      <a:pt x="0" y="645516"/>
                    </a:lnTo>
                    <a:lnTo>
                      <a:pt x="0" y="666009"/>
                    </a:lnTo>
                    <a:lnTo>
                      <a:pt x="10919454" y="666009"/>
                    </a:lnTo>
                    <a:lnTo>
                      <a:pt x="10919454" y="645516"/>
                    </a:lnTo>
                    <a:close/>
                    <a:moveTo>
                      <a:pt x="10919454" y="1293594"/>
                    </a:moveTo>
                    <a:lnTo>
                      <a:pt x="0" y="1293594"/>
                    </a:lnTo>
                    <a:lnTo>
                      <a:pt x="0" y="1314087"/>
                    </a:lnTo>
                    <a:lnTo>
                      <a:pt x="10919454" y="1314087"/>
                    </a:lnTo>
                    <a:lnTo>
                      <a:pt x="10919454" y="1293594"/>
                    </a:lnTo>
                    <a:close/>
                    <a:moveTo>
                      <a:pt x="10919454" y="1939111"/>
                    </a:moveTo>
                    <a:lnTo>
                      <a:pt x="0" y="1939111"/>
                    </a:lnTo>
                    <a:lnTo>
                      <a:pt x="0" y="1959603"/>
                    </a:lnTo>
                    <a:lnTo>
                      <a:pt x="10919454" y="1959603"/>
                    </a:lnTo>
                    <a:lnTo>
                      <a:pt x="10919454" y="1939111"/>
                    </a:lnTo>
                    <a:close/>
                    <a:moveTo>
                      <a:pt x="10919454" y="2584627"/>
                    </a:moveTo>
                    <a:lnTo>
                      <a:pt x="0" y="2584627"/>
                    </a:lnTo>
                    <a:lnTo>
                      <a:pt x="0" y="2605120"/>
                    </a:lnTo>
                    <a:lnTo>
                      <a:pt x="10919454" y="2605120"/>
                    </a:lnTo>
                    <a:lnTo>
                      <a:pt x="10919454" y="2584627"/>
                    </a:lnTo>
                    <a:close/>
                    <a:moveTo>
                      <a:pt x="10919454" y="3230144"/>
                    </a:moveTo>
                    <a:lnTo>
                      <a:pt x="0" y="3230144"/>
                    </a:lnTo>
                    <a:lnTo>
                      <a:pt x="0" y="3250636"/>
                    </a:lnTo>
                    <a:lnTo>
                      <a:pt x="10919454" y="3250636"/>
                    </a:lnTo>
                    <a:lnTo>
                      <a:pt x="10919454" y="3230144"/>
                    </a:lnTo>
                    <a:close/>
                    <a:moveTo>
                      <a:pt x="10919454" y="3878221"/>
                    </a:moveTo>
                    <a:lnTo>
                      <a:pt x="0" y="3878221"/>
                    </a:lnTo>
                    <a:lnTo>
                      <a:pt x="0" y="3898714"/>
                    </a:lnTo>
                    <a:lnTo>
                      <a:pt x="10919454" y="3898714"/>
                    </a:lnTo>
                    <a:lnTo>
                      <a:pt x="10919454" y="3878221"/>
                    </a:lnTo>
                    <a:close/>
                    <a:moveTo>
                      <a:pt x="10919454" y="4523738"/>
                    </a:moveTo>
                    <a:lnTo>
                      <a:pt x="0" y="4523738"/>
                    </a:lnTo>
                    <a:lnTo>
                      <a:pt x="0" y="4544231"/>
                    </a:lnTo>
                    <a:lnTo>
                      <a:pt x="10919454" y="4544231"/>
                    </a:lnTo>
                    <a:lnTo>
                      <a:pt x="10919454" y="4523738"/>
                    </a:lnTo>
                    <a:close/>
                    <a:moveTo>
                      <a:pt x="10919454" y="5169255"/>
                    </a:moveTo>
                    <a:lnTo>
                      <a:pt x="0" y="5169255"/>
                    </a:lnTo>
                    <a:lnTo>
                      <a:pt x="0" y="5189747"/>
                    </a:lnTo>
                    <a:lnTo>
                      <a:pt x="10919454" y="5189747"/>
                    </a:lnTo>
                    <a:lnTo>
                      <a:pt x="10919454" y="5169255"/>
                    </a:lnTo>
                    <a:close/>
                    <a:moveTo>
                      <a:pt x="10919454" y="5817333"/>
                    </a:moveTo>
                    <a:lnTo>
                      <a:pt x="0" y="5817333"/>
                    </a:lnTo>
                    <a:lnTo>
                      <a:pt x="0" y="5837825"/>
                    </a:lnTo>
                    <a:lnTo>
                      <a:pt x="10919454" y="5837825"/>
                    </a:lnTo>
                    <a:lnTo>
                      <a:pt x="10919454" y="5817333"/>
                    </a:lnTo>
                    <a:close/>
                  </a:path>
                </a:pathLst>
              </a:custGeom>
              <a:solidFill>
                <a:srgbClr val="000000">
                  <a:alpha val="14902"/>
                </a:srgbClr>
              </a:solidFill>
            </p:spPr>
          </p:sp>
        </p:grpSp>
      </p:grpSp>
      <p:grpSp>
        <p:nvGrpSpPr>
          <p:cNvPr name="Group 8" id="8"/>
          <p:cNvGrpSpPr/>
          <p:nvPr/>
        </p:nvGrpSpPr>
        <p:grpSpPr>
          <a:xfrm rot="0">
            <a:off x="939231" y="4070472"/>
            <a:ext cx="16505175" cy="5704142"/>
            <a:chOff x="0" y="0"/>
            <a:chExt cx="10930434" cy="3777527"/>
          </a:xfrm>
        </p:grpSpPr>
        <p:sp>
          <p:nvSpPr>
            <p:cNvPr name="Freeform 9" id="9"/>
            <p:cNvSpPr/>
            <p:nvPr/>
          </p:nvSpPr>
          <p:spPr>
            <a:xfrm>
              <a:off x="80010" y="80010"/>
              <a:ext cx="10837724" cy="3684817"/>
            </a:xfrm>
            <a:custGeom>
              <a:avLst/>
              <a:gdLst/>
              <a:ahLst/>
              <a:cxnLst/>
              <a:rect r="r" b="b" t="t" l="l"/>
              <a:pathLst>
                <a:path h="3684817" w="10837724">
                  <a:moveTo>
                    <a:pt x="0" y="3630207"/>
                  </a:moveTo>
                  <a:lnTo>
                    <a:pt x="0" y="3684817"/>
                  </a:lnTo>
                  <a:lnTo>
                    <a:pt x="10837724" y="3684817"/>
                  </a:lnTo>
                  <a:lnTo>
                    <a:pt x="10837724" y="0"/>
                  </a:lnTo>
                  <a:lnTo>
                    <a:pt x="10783114" y="0"/>
                  </a:lnTo>
                  <a:lnTo>
                    <a:pt x="10783114" y="3630207"/>
                  </a:lnTo>
                  <a:close/>
                </a:path>
              </a:pathLst>
            </a:custGeom>
            <a:solidFill>
              <a:srgbClr val="D1F3C8"/>
            </a:solidFill>
          </p:spPr>
        </p:sp>
        <p:sp>
          <p:nvSpPr>
            <p:cNvPr name="Freeform 10" id="10"/>
            <p:cNvSpPr/>
            <p:nvPr/>
          </p:nvSpPr>
          <p:spPr>
            <a:xfrm>
              <a:off x="67310" y="67310"/>
              <a:ext cx="10863124" cy="3710217"/>
            </a:xfrm>
            <a:custGeom>
              <a:avLst/>
              <a:gdLst/>
              <a:ahLst/>
              <a:cxnLst/>
              <a:rect r="r" b="b" t="t" l="l"/>
              <a:pathLst>
                <a:path h="3710217" w="10863124">
                  <a:moveTo>
                    <a:pt x="10795814" y="0"/>
                  </a:moveTo>
                  <a:lnTo>
                    <a:pt x="10795814" y="12700"/>
                  </a:lnTo>
                  <a:lnTo>
                    <a:pt x="10850424" y="12700"/>
                  </a:lnTo>
                  <a:lnTo>
                    <a:pt x="10850424" y="3697517"/>
                  </a:lnTo>
                  <a:lnTo>
                    <a:pt x="12700" y="3697517"/>
                  </a:lnTo>
                  <a:lnTo>
                    <a:pt x="12700" y="3642907"/>
                  </a:lnTo>
                  <a:lnTo>
                    <a:pt x="0" y="3642907"/>
                  </a:lnTo>
                  <a:lnTo>
                    <a:pt x="0" y="3710217"/>
                  </a:lnTo>
                  <a:lnTo>
                    <a:pt x="10863124" y="3710217"/>
                  </a:lnTo>
                  <a:lnTo>
                    <a:pt x="10863124" y="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1" id="11"/>
            <p:cNvSpPr/>
            <p:nvPr/>
          </p:nvSpPr>
          <p:spPr>
            <a:xfrm>
              <a:off x="12700" y="12700"/>
              <a:ext cx="10837724" cy="3684817"/>
            </a:xfrm>
            <a:custGeom>
              <a:avLst/>
              <a:gdLst/>
              <a:ahLst/>
              <a:cxnLst/>
              <a:rect r="r" b="b" t="t" l="l"/>
              <a:pathLst>
                <a:path h="3684817" w="10837724">
                  <a:moveTo>
                    <a:pt x="0" y="0"/>
                  </a:moveTo>
                  <a:lnTo>
                    <a:pt x="10837724" y="0"/>
                  </a:lnTo>
                  <a:lnTo>
                    <a:pt x="10837724" y="3684817"/>
                  </a:lnTo>
                  <a:lnTo>
                    <a:pt x="0" y="3684817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12" id="12"/>
            <p:cNvSpPr/>
            <p:nvPr/>
          </p:nvSpPr>
          <p:spPr>
            <a:xfrm>
              <a:off x="0" y="0"/>
              <a:ext cx="10863124" cy="3710217"/>
            </a:xfrm>
            <a:custGeom>
              <a:avLst/>
              <a:gdLst/>
              <a:ahLst/>
              <a:cxnLst/>
              <a:rect r="r" b="b" t="t" l="l"/>
              <a:pathLst>
                <a:path h="3710217" w="10863124">
                  <a:moveTo>
                    <a:pt x="80010" y="3710217"/>
                  </a:moveTo>
                  <a:lnTo>
                    <a:pt x="10863124" y="3710217"/>
                  </a:lnTo>
                  <a:lnTo>
                    <a:pt x="10863124" y="80010"/>
                  </a:lnTo>
                  <a:lnTo>
                    <a:pt x="10863124" y="67310"/>
                  </a:lnTo>
                  <a:lnTo>
                    <a:pt x="10863124" y="0"/>
                  </a:lnTo>
                  <a:lnTo>
                    <a:pt x="0" y="0"/>
                  </a:lnTo>
                  <a:lnTo>
                    <a:pt x="0" y="3710217"/>
                  </a:lnTo>
                  <a:lnTo>
                    <a:pt x="67310" y="3710217"/>
                  </a:lnTo>
                  <a:lnTo>
                    <a:pt x="80010" y="3710217"/>
                  </a:lnTo>
                  <a:close/>
                  <a:moveTo>
                    <a:pt x="12700" y="12700"/>
                  </a:moveTo>
                  <a:lnTo>
                    <a:pt x="10850424" y="12700"/>
                  </a:lnTo>
                  <a:lnTo>
                    <a:pt x="10850424" y="3697517"/>
                  </a:lnTo>
                  <a:lnTo>
                    <a:pt x="12700" y="3697517"/>
                  </a:lnTo>
                  <a:lnTo>
                    <a:pt x="12700" y="12700"/>
                  </a:lnTo>
                  <a:close/>
                </a:path>
              </a:pathLst>
            </a:custGeom>
            <a:solidFill>
              <a:srgbClr val="000000"/>
            </a:solidFill>
          </p:spPr>
        </p:sp>
      </p:grpSp>
      <p:grpSp>
        <p:nvGrpSpPr>
          <p:cNvPr name="Group 13" id="13"/>
          <p:cNvGrpSpPr/>
          <p:nvPr/>
        </p:nvGrpSpPr>
        <p:grpSpPr>
          <a:xfrm rot="0">
            <a:off x="939231" y="1549400"/>
            <a:ext cx="8123909" cy="2178667"/>
            <a:chOff x="0" y="0"/>
            <a:chExt cx="5380000" cy="1442807"/>
          </a:xfrm>
        </p:grpSpPr>
        <p:sp>
          <p:nvSpPr>
            <p:cNvPr name="Freeform 14" id="14"/>
            <p:cNvSpPr/>
            <p:nvPr/>
          </p:nvSpPr>
          <p:spPr>
            <a:xfrm>
              <a:off x="80010" y="80010"/>
              <a:ext cx="5287290" cy="1350097"/>
            </a:xfrm>
            <a:custGeom>
              <a:avLst/>
              <a:gdLst/>
              <a:ahLst/>
              <a:cxnLst/>
              <a:rect r="r" b="b" t="t" l="l"/>
              <a:pathLst>
                <a:path h="1350097" w="5287290">
                  <a:moveTo>
                    <a:pt x="0" y="1295487"/>
                  </a:moveTo>
                  <a:lnTo>
                    <a:pt x="0" y="1350097"/>
                  </a:lnTo>
                  <a:lnTo>
                    <a:pt x="5287290" y="1350097"/>
                  </a:lnTo>
                  <a:lnTo>
                    <a:pt x="5287290" y="0"/>
                  </a:lnTo>
                  <a:lnTo>
                    <a:pt x="5232680" y="0"/>
                  </a:lnTo>
                  <a:lnTo>
                    <a:pt x="5232680" y="1295487"/>
                  </a:lnTo>
                  <a:close/>
                </a:path>
              </a:pathLst>
            </a:custGeom>
            <a:solidFill>
              <a:srgbClr val="A1EFE7"/>
            </a:solidFill>
          </p:spPr>
        </p:sp>
        <p:sp>
          <p:nvSpPr>
            <p:cNvPr name="Freeform 15" id="15"/>
            <p:cNvSpPr/>
            <p:nvPr/>
          </p:nvSpPr>
          <p:spPr>
            <a:xfrm>
              <a:off x="67310" y="67310"/>
              <a:ext cx="5312690" cy="1375497"/>
            </a:xfrm>
            <a:custGeom>
              <a:avLst/>
              <a:gdLst/>
              <a:ahLst/>
              <a:cxnLst/>
              <a:rect r="r" b="b" t="t" l="l"/>
              <a:pathLst>
                <a:path h="1375497" w="5312690">
                  <a:moveTo>
                    <a:pt x="5245380" y="0"/>
                  </a:moveTo>
                  <a:lnTo>
                    <a:pt x="5245380" y="12700"/>
                  </a:lnTo>
                  <a:lnTo>
                    <a:pt x="5299990" y="12700"/>
                  </a:lnTo>
                  <a:lnTo>
                    <a:pt x="5299990" y="1362797"/>
                  </a:lnTo>
                  <a:lnTo>
                    <a:pt x="12700" y="1362797"/>
                  </a:lnTo>
                  <a:lnTo>
                    <a:pt x="12700" y="1308187"/>
                  </a:lnTo>
                  <a:lnTo>
                    <a:pt x="0" y="1308187"/>
                  </a:lnTo>
                  <a:lnTo>
                    <a:pt x="0" y="1375497"/>
                  </a:lnTo>
                  <a:lnTo>
                    <a:pt x="5312690" y="1375497"/>
                  </a:lnTo>
                  <a:lnTo>
                    <a:pt x="5312690" y="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6" id="16"/>
            <p:cNvSpPr/>
            <p:nvPr/>
          </p:nvSpPr>
          <p:spPr>
            <a:xfrm>
              <a:off x="12700" y="12700"/>
              <a:ext cx="5287290" cy="1350097"/>
            </a:xfrm>
            <a:custGeom>
              <a:avLst/>
              <a:gdLst/>
              <a:ahLst/>
              <a:cxnLst/>
              <a:rect r="r" b="b" t="t" l="l"/>
              <a:pathLst>
                <a:path h="1350097" w="5287290">
                  <a:moveTo>
                    <a:pt x="0" y="0"/>
                  </a:moveTo>
                  <a:lnTo>
                    <a:pt x="5287290" y="0"/>
                  </a:lnTo>
                  <a:lnTo>
                    <a:pt x="5287290" y="1350097"/>
                  </a:lnTo>
                  <a:lnTo>
                    <a:pt x="0" y="1350097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17" id="17"/>
            <p:cNvSpPr/>
            <p:nvPr/>
          </p:nvSpPr>
          <p:spPr>
            <a:xfrm>
              <a:off x="0" y="0"/>
              <a:ext cx="5312690" cy="1375497"/>
            </a:xfrm>
            <a:custGeom>
              <a:avLst/>
              <a:gdLst/>
              <a:ahLst/>
              <a:cxnLst/>
              <a:rect r="r" b="b" t="t" l="l"/>
              <a:pathLst>
                <a:path h="1375497" w="5312690">
                  <a:moveTo>
                    <a:pt x="80010" y="1375497"/>
                  </a:moveTo>
                  <a:lnTo>
                    <a:pt x="5312690" y="1375497"/>
                  </a:lnTo>
                  <a:lnTo>
                    <a:pt x="5312690" y="80010"/>
                  </a:lnTo>
                  <a:lnTo>
                    <a:pt x="5312690" y="67310"/>
                  </a:lnTo>
                  <a:lnTo>
                    <a:pt x="5312690" y="0"/>
                  </a:lnTo>
                  <a:lnTo>
                    <a:pt x="0" y="0"/>
                  </a:lnTo>
                  <a:lnTo>
                    <a:pt x="0" y="1375497"/>
                  </a:lnTo>
                  <a:lnTo>
                    <a:pt x="67310" y="1375497"/>
                  </a:lnTo>
                  <a:lnTo>
                    <a:pt x="80010" y="1375497"/>
                  </a:lnTo>
                  <a:close/>
                  <a:moveTo>
                    <a:pt x="12700" y="12700"/>
                  </a:moveTo>
                  <a:lnTo>
                    <a:pt x="5299990" y="12700"/>
                  </a:lnTo>
                  <a:lnTo>
                    <a:pt x="5299990" y="1362797"/>
                  </a:lnTo>
                  <a:lnTo>
                    <a:pt x="12700" y="1362797"/>
                  </a:lnTo>
                  <a:lnTo>
                    <a:pt x="12700" y="12700"/>
                  </a:lnTo>
                  <a:close/>
                </a:path>
              </a:pathLst>
            </a:custGeom>
            <a:solidFill>
              <a:srgbClr val="000000"/>
            </a:solidFill>
          </p:spPr>
        </p:sp>
      </p:grpSp>
      <p:grpSp>
        <p:nvGrpSpPr>
          <p:cNvPr name="Group 18" id="18"/>
          <p:cNvGrpSpPr/>
          <p:nvPr/>
        </p:nvGrpSpPr>
        <p:grpSpPr>
          <a:xfrm rot="0">
            <a:off x="9320498" y="1549400"/>
            <a:ext cx="8123909" cy="2178667"/>
            <a:chOff x="0" y="0"/>
            <a:chExt cx="5380000" cy="1442807"/>
          </a:xfrm>
        </p:grpSpPr>
        <p:sp>
          <p:nvSpPr>
            <p:cNvPr name="Freeform 19" id="19"/>
            <p:cNvSpPr/>
            <p:nvPr/>
          </p:nvSpPr>
          <p:spPr>
            <a:xfrm>
              <a:off x="80010" y="80010"/>
              <a:ext cx="5287290" cy="1350097"/>
            </a:xfrm>
            <a:custGeom>
              <a:avLst/>
              <a:gdLst/>
              <a:ahLst/>
              <a:cxnLst/>
              <a:rect r="r" b="b" t="t" l="l"/>
              <a:pathLst>
                <a:path h="1350097" w="5287290">
                  <a:moveTo>
                    <a:pt x="0" y="1295487"/>
                  </a:moveTo>
                  <a:lnTo>
                    <a:pt x="0" y="1350097"/>
                  </a:lnTo>
                  <a:lnTo>
                    <a:pt x="5287290" y="1350097"/>
                  </a:lnTo>
                  <a:lnTo>
                    <a:pt x="5287290" y="0"/>
                  </a:lnTo>
                  <a:lnTo>
                    <a:pt x="5232680" y="0"/>
                  </a:lnTo>
                  <a:lnTo>
                    <a:pt x="5232680" y="1295487"/>
                  </a:lnTo>
                  <a:close/>
                </a:path>
              </a:pathLst>
            </a:custGeom>
            <a:solidFill>
              <a:srgbClr val="A1EFE7"/>
            </a:solidFill>
          </p:spPr>
        </p:sp>
        <p:sp>
          <p:nvSpPr>
            <p:cNvPr name="Freeform 20" id="20"/>
            <p:cNvSpPr/>
            <p:nvPr/>
          </p:nvSpPr>
          <p:spPr>
            <a:xfrm>
              <a:off x="67310" y="67310"/>
              <a:ext cx="5312690" cy="1375497"/>
            </a:xfrm>
            <a:custGeom>
              <a:avLst/>
              <a:gdLst/>
              <a:ahLst/>
              <a:cxnLst/>
              <a:rect r="r" b="b" t="t" l="l"/>
              <a:pathLst>
                <a:path h="1375497" w="5312690">
                  <a:moveTo>
                    <a:pt x="5245380" y="0"/>
                  </a:moveTo>
                  <a:lnTo>
                    <a:pt x="5245380" y="12700"/>
                  </a:lnTo>
                  <a:lnTo>
                    <a:pt x="5299990" y="12700"/>
                  </a:lnTo>
                  <a:lnTo>
                    <a:pt x="5299990" y="1362797"/>
                  </a:lnTo>
                  <a:lnTo>
                    <a:pt x="12700" y="1362797"/>
                  </a:lnTo>
                  <a:lnTo>
                    <a:pt x="12700" y="1308187"/>
                  </a:lnTo>
                  <a:lnTo>
                    <a:pt x="0" y="1308187"/>
                  </a:lnTo>
                  <a:lnTo>
                    <a:pt x="0" y="1375497"/>
                  </a:lnTo>
                  <a:lnTo>
                    <a:pt x="5312690" y="1375497"/>
                  </a:lnTo>
                  <a:lnTo>
                    <a:pt x="5312690" y="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1" id="21"/>
            <p:cNvSpPr/>
            <p:nvPr/>
          </p:nvSpPr>
          <p:spPr>
            <a:xfrm>
              <a:off x="12700" y="12700"/>
              <a:ext cx="5287290" cy="1350097"/>
            </a:xfrm>
            <a:custGeom>
              <a:avLst/>
              <a:gdLst/>
              <a:ahLst/>
              <a:cxnLst/>
              <a:rect r="r" b="b" t="t" l="l"/>
              <a:pathLst>
                <a:path h="1350097" w="5287290">
                  <a:moveTo>
                    <a:pt x="0" y="0"/>
                  </a:moveTo>
                  <a:lnTo>
                    <a:pt x="5287290" y="0"/>
                  </a:lnTo>
                  <a:lnTo>
                    <a:pt x="5287290" y="1350097"/>
                  </a:lnTo>
                  <a:lnTo>
                    <a:pt x="0" y="1350097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22" id="22"/>
            <p:cNvSpPr/>
            <p:nvPr/>
          </p:nvSpPr>
          <p:spPr>
            <a:xfrm>
              <a:off x="0" y="0"/>
              <a:ext cx="5312690" cy="1375497"/>
            </a:xfrm>
            <a:custGeom>
              <a:avLst/>
              <a:gdLst/>
              <a:ahLst/>
              <a:cxnLst/>
              <a:rect r="r" b="b" t="t" l="l"/>
              <a:pathLst>
                <a:path h="1375497" w="5312690">
                  <a:moveTo>
                    <a:pt x="80010" y="1375497"/>
                  </a:moveTo>
                  <a:lnTo>
                    <a:pt x="5312690" y="1375497"/>
                  </a:lnTo>
                  <a:lnTo>
                    <a:pt x="5312690" y="80010"/>
                  </a:lnTo>
                  <a:lnTo>
                    <a:pt x="5312690" y="67310"/>
                  </a:lnTo>
                  <a:lnTo>
                    <a:pt x="5312690" y="0"/>
                  </a:lnTo>
                  <a:lnTo>
                    <a:pt x="0" y="0"/>
                  </a:lnTo>
                  <a:lnTo>
                    <a:pt x="0" y="1375497"/>
                  </a:lnTo>
                  <a:lnTo>
                    <a:pt x="67310" y="1375497"/>
                  </a:lnTo>
                  <a:lnTo>
                    <a:pt x="80010" y="1375497"/>
                  </a:lnTo>
                  <a:close/>
                  <a:moveTo>
                    <a:pt x="12700" y="12700"/>
                  </a:moveTo>
                  <a:lnTo>
                    <a:pt x="5299990" y="12700"/>
                  </a:lnTo>
                  <a:lnTo>
                    <a:pt x="5299990" y="1362797"/>
                  </a:lnTo>
                  <a:lnTo>
                    <a:pt x="12700" y="1362797"/>
                  </a:lnTo>
                  <a:lnTo>
                    <a:pt x="12700" y="12700"/>
                  </a:lnTo>
                  <a:close/>
                </a:path>
              </a:pathLst>
            </a:custGeom>
            <a:solidFill>
              <a:srgbClr val="000000"/>
            </a:solidFill>
          </p:spPr>
        </p:sp>
      </p:grpSp>
      <p:grpSp>
        <p:nvGrpSpPr>
          <p:cNvPr name="Group 23" id="23"/>
          <p:cNvGrpSpPr/>
          <p:nvPr/>
        </p:nvGrpSpPr>
        <p:grpSpPr>
          <a:xfrm rot="0">
            <a:off x="939231" y="4070472"/>
            <a:ext cx="16393881" cy="591951"/>
            <a:chOff x="0" y="0"/>
            <a:chExt cx="119962793" cy="4331623"/>
          </a:xfrm>
        </p:grpSpPr>
        <p:sp>
          <p:nvSpPr>
            <p:cNvPr name="Freeform 24" id="24"/>
            <p:cNvSpPr/>
            <p:nvPr/>
          </p:nvSpPr>
          <p:spPr>
            <a:xfrm>
              <a:off x="72390" y="72390"/>
              <a:ext cx="119818016" cy="4186843"/>
            </a:xfrm>
            <a:custGeom>
              <a:avLst/>
              <a:gdLst/>
              <a:ahLst/>
              <a:cxnLst/>
              <a:rect r="r" b="b" t="t" l="l"/>
              <a:pathLst>
                <a:path h="4186843" w="119818016">
                  <a:moveTo>
                    <a:pt x="0" y="0"/>
                  </a:moveTo>
                  <a:lnTo>
                    <a:pt x="119818016" y="0"/>
                  </a:lnTo>
                  <a:lnTo>
                    <a:pt x="119818016" y="4186843"/>
                  </a:lnTo>
                  <a:lnTo>
                    <a:pt x="0" y="41868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F3C8"/>
            </a:solidFill>
          </p:spPr>
        </p:sp>
        <p:sp>
          <p:nvSpPr>
            <p:cNvPr name="Freeform 25" id="25"/>
            <p:cNvSpPr/>
            <p:nvPr/>
          </p:nvSpPr>
          <p:spPr>
            <a:xfrm>
              <a:off x="0" y="0"/>
              <a:ext cx="119962799" cy="4331623"/>
            </a:xfrm>
            <a:custGeom>
              <a:avLst/>
              <a:gdLst/>
              <a:ahLst/>
              <a:cxnLst/>
              <a:rect r="r" b="b" t="t" l="l"/>
              <a:pathLst>
                <a:path h="4331623" w="119962799">
                  <a:moveTo>
                    <a:pt x="119818014" y="4186843"/>
                  </a:moveTo>
                  <a:lnTo>
                    <a:pt x="119962799" y="4186843"/>
                  </a:lnTo>
                  <a:lnTo>
                    <a:pt x="119962799" y="4331623"/>
                  </a:lnTo>
                  <a:lnTo>
                    <a:pt x="119818014" y="4331623"/>
                  </a:lnTo>
                  <a:lnTo>
                    <a:pt x="119818014" y="4186843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4186843"/>
                  </a:lnTo>
                  <a:lnTo>
                    <a:pt x="0" y="4186843"/>
                  </a:lnTo>
                  <a:lnTo>
                    <a:pt x="0" y="144780"/>
                  </a:lnTo>
                  <a:close/>
                  <a:moveTo>
                    <a:pt x="0" y="4186843"/>
                  </a:moveTo>
                  <a:lnTo>
                    <a:pt x="144780" y="4186843"/>
                  </a:lnTo>
                  <a:lnTo>
                    <a:pt x="144780" y="4331623"/>
                  </a:lnTo>
                  <a:lnTo>
                    <a:pt x="0" y="4331623"/>
                  </a:lnTo>
                  <a:lnTo>
                    <a:pt x="0" y="4186843"/>
                  </a:lnTo>
                  <a:close/>
                  <a:moveTo>
                    <a:pt x="119818014" y="144780"/>
                  </a:moveTo>
                  <a:lnTo>
                    <a:pt x="119962799" y="144780"/>
                  </a:lnTo>
                  <a:lnTo>
                    <a:pt x="119962799" y="4186843"/>
                  </a:lnTo>
                  <a:lnTo>
                    <a:pt x="119818014" y="4186843"/>
                  </a:lnTo>
                  <a:lnTo>
                    <a:pt x="119818014" y="144780"/>
                  </a:lnTo>
                  <a:close/>
                  <a:moveTo>
                    <a:pt x="144780" y="4186843"/>
                  </a:moveTo>
                  <a:lnTo>
                    <a:pt x="119818014" y="4186843"/>
                  </a:lnTo>
                  <a:lnTo>
                    <a:pt x="119818014" y="4331623"/>
                  </a:lnTo>
                  <a:lnTo>
                    <a:pt x="144780" y="4331623"/>
                  </a:lnTo>
                  <a:lnTo>
                    <a:pt x="144780" y="4186843"/>
                  </a:lnTo>
                  <a:close/>
                  <a:moveTo>
                    <a:pt x="119818014" y="0"/>
                  </a:moveTo>
                  <a:lnTo>
                    <a:pt x="119962799" y="0"/>
                  </a:lnTo>
                  <a:lnTo>
                    <a:pt x="119962799" y="144780"/>
                  </a:lnTo>
                  <a:lnTo>
                    <a:pt x="119818014" y="144780"/>
                  </a:lnTo>
                  <a:lnTo>
                    <a:pt x="119818014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119818014" y="0"/>
                  </a:lnTo>
                  <a:lnTo>
                    <a:pt x="119818014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000000"/>
            </a:solidFill>
          </p:spPr>
        </p:sp>
      </p:grpSp>
      <p:grpSp>
        <p:nvGrpSpPr>
          <p:cNvPr name="Group 26" id="26"/>
          <p:cNvGrpSpPr/>
          <p:nvPr/>
        </p:nvGrpSpPr>
        <p:grpSpPr>
          <a:xfrm rot="0">
            <a:off x="1243775" y="4247368"/>
            <a:ext cx="1040736" cy="242434"/>
            <a:chOff x="0" y="0"/>
            <a:chExt cx="1387648" cy="323246"/>
          </a:xfrm>
        </p:grpSpPr>
        <p:grpSp>
          <p:nvGrpSpPr>
            <p:cNvPr name="Group 27" id="27"/>
            <p:cNvGrpSpPr>
              <a:grpSpLocks noChangeAspect="true"/>
            </p:cNvGrpSpPr>
            <p:nvPr/>
          </p:nvGrpSpPr>
          <p:grpSpPr>
            <a:xfrm rot="0">
              <a:off x="1068722" y="4321"/>
              <a:ext cx="318925" cy="318925"/>
              <a:chOff x="0" y="0"/>
              <a:chExt cx="495300" cy="495300"/>
            </a:xfrm>
          </p:grpSpPr>
          <p:sp>
            <p:nvSpPr>
              <p:cNvPr name="Freeform 28" id="28"/>
              <p:cNvSpPr/>
              <p:nvPr/>
            </p:nvSpPr>
            <p:spPr>
              <a:xfrm>
                <a:off x="0" y="0"/>
                <a:ext cx="495300" cy="495300"/>
              </a:xfrm>
              <a:custGeom>
                <a:avLst/>
                <a:gdLst/>
                <a:ahLst/>
                <a:cxnLst/>
                <a:rect r="r" b="b" t="t" l="l"/>
                <a:pathLst>
                  <a:path h="495300" w="495300">
                    <a:moveTo>
                      <a:pt x="247650" y="0"/>
                    </a:moveTo>
                    <a:cubicBezTo>
                      <a:pt x="110490" y="0"/>
                      <a:pt x="0" y="110490"/>
                      <a:pt x="0" y="247650"/>
                    </a:cubicBezTo>
                    <a:cubicBezTo>
                      <a:pt x="0" y="384810"/>
                      <a:pt x="110490" y="495300"/>
                      <a:pt x="247650" y="495300"/>
                    </a:cubicBezTo>
                    <a:cubicBezTo>
                      <a:pt x="383540" y="495300"/>
                      <a:pt x="495300" y="384810"/>
                      <a:pt x="495300" y="247650"/>
                    </a:cubicBezTo>
                    <a:cubicBezTo>
                      <a:pt x="495300" y="110490"/>
                      <a:pt x="383540" y="0"/>
                      <a:pt x="247650" y="0"/>
                    </a:cubicBezTo>
                    <a:close/>
                    <a:moveTo>
                      <a:pt x="247650" y="457200"/>
                    </a:moveTo>
                    <a:cubicBezTo>
                      <a:pt x="132080" y="457200"/>
                      <a:pt x="38100" y="363220"/>
                      <a:pt x="38100" y="247650"/>
                    </a:cubicBezTo>
                    <a:cubicBezTo>
                      <a:pt x="38100" y="132080"/>
                      <a:pt x="132080" y="38100"/>
                      <a:pt x="247650" y="38100"/>
                    </a:cubicBezTo>
                    <a:cubicBezTo>
                      <a:pt x="363220" y="38100"/>
                      <a:pt x="457200" y="132080"/>
                      <a:pt x="457200" y="247650"/>
                    </a:cubicBezTo>
                    <a:cubicBezTo>
                      <a:pt x="457200" y="363220"/>
                      <a:pt x="363220" y="457200"/>
                      <a:pt x="247650" y="45720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name="Freeform 29" id="29"/>
              <p:cNvSpPr/>
              <p:nvPr/>
            </p:nvSpPr>
            <p:spPr>
              <a:xfrm>
                <a:off x="38100" y="38100"/>
                <a:ext cx="419100" cy="419100"/>
              </a:xfrm>
              <a:custGeom>
                <a:avLst/>
                <a:gdLst/>
                <a:ahLst/>
                <a:cxnLst/>
                <a:rect r="r" b="b" t="t" l="l"/>
                <a:pathLst>
                  <a:path h="419100" w="419100">
                    <a:moveTo>
                      <a:pt x="209550" y="0"/>
                    </a:moveTo>
                    <a:cubicBezTo>
                      <a:pt x="93980" y="0"/>
                      <a:pt x="0" y="93980"/>
                      <a:pt x="0" y="209550"/>
                    </a:cubicBezTo>
                    <a:cubicBezTo>
                      <a:pt x="0" y="325120"/>
                      <a:pt x="93980" y="419100"/>
                      <a:pt x="209550" y="419100"/>
                    </a:cubicBezTo>
                    <a:cubicBezTo>
                      <a:pt x="325120" y="419100"/>
                      <a:pt x="419100" y="325120"/>
                      <a:pt x="419100" y="209550"/>
                    </a:cubicBezTo>
                    <a:cubicBezTo>
                      <a:pt x="419100" y="93980"/>
                      <a:pt x="325120" y="0"/>
                      <a:pt x="209550" y="0"/>
                    </a:cubicBezTo>
                    <a:close/>
                  </a:path>
                </a:pathLst>
              </a:custGeom>
              <a:solidFill>
                <a:srgbClr val="C3F7E7"/>
              </a:solidFill>
            </p:spPr>
          </p:sp>
        </p:grpSp>
        <p:grpSp>
          <p:nvGrpSpPr>
            <p:cNvPr name="Group 30" id="30"/>
            <p:cNvGrpSpPr>
              <a:grpSpLocks noChangeAspect="true"/>
            </p:cNvGrpSpPr>
            <p:nvPr/>
          </p:nvGrpSpPr>
          <p:grpSpPr>
            <a:xfrm rot="0">
              <a:off x="548378" y="0"/>
              <a:ext cx="318925" cy="318925"/>
              <a:chOff x="0" y="0"/>
              <a:chExt cx="495300" cy="495300"/>
            </a:xfrm>
          </p:grpSpPr>
          <p:sp>
            <p:nvSpPr>
              <p:cNvPr name="Freeform 31" id="31"/>
              <p:cNvSpPr/>
              <p:nvPr/>
            </p:nvSpPr>
            <p:spPr>
              <a:xfrm>
                <a:off x="0" y="0"/>
                <a:ext cx="495300" cy="495300"/>
              </a:xfrm>
              <a:custGeom>
                <a:avLst/>
                <a:gdLst/>
                <a:ahLst/>
                <a:cxnLst/>
                <a:rect r="r" b="b" t="t" l="l"/>
                <a:pathLst>
                  <a:path h="495300" w="495300">
                    <a:moveTo>
                      <a:pt x="247650" y="0"/>
                    </a:moveTo>
                    <a:cubicBezTo>
                      <a:pt x="110490" y="0"/>
                      <a:pt x="0" y="110490"/>
                      <a:pt x="0" y="247650"/>
                    </a:cubicBezTo>
                    <a:cubicBezTo>
                      <a:pt x="0" y="384810"/>
                      <a:pt x="110490" y="495300"/>
                      <a:pt x="247650" y="495300"/>
                    </a:cubicBezTo>
                    <a:cubicBezTo>
                      <a:pt x="383540" y="495300"/>
                      <a:pt x="495300" y="384810"/>
                      <a:pt x="495300" y="247650"/>
                    </a:cubicBezTo>
                    <a:cubicBezTo>
                      <a:pt x="495300" y="110490"/>
                      <a:pt x="383540" y="0"/>
                      <a:pt x="247650" y="0"/>
                    </a:cubicBezTo>
                    <a:close/>
                    <a:moveTo>
                      <a:pt x="247650" y="457200"/>
                    </a:moveTo>
                    <a:cubicBezTo>
                      <a:pt x="132080" y="457200"/>
                      <a:pt x="38100" y="363220"/>
                      <a:pt x="38100" y="247650"/>
                    </a:cubicBezTo>
                    <a:cubicBezTo>
                      <a:pt x="38100" y="132080"/>
                      <a:pt x="132080" y="38100"/>
                      <a:pt x="247650" y="38100"/>
                    </a:cubicBezTo>
                    <a:cubicBezTo>
                      <a:pt x="363220" y="38100"/>
                      <a:pt x="457200" y="132080"/>
                      <a:pt x="457200" y="247650"/>
                    </a:cubicBezTo>
                    <a:cubicBezTo>
                      <a:pt x="457200" y="363220"/>
                      <a:pt x="363220" y="457200"/>
                      <a:pt x="247650" y="45720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name="Freeform 32" id="32"/>
              <p:cNvSpPr/>
              <p:nvPr/>
            </p:nvSpPr>
            <p:spPr>
              <a:xfrm>
                <a:off x="38100" y="38100"/>
                <a:ext cx="419100" cy="419100"/>
              </a:xfrm>
              <a:custGeom>
                <a:avLst/>
                <a:gdLst/>
                <a:ahLst/>
                <a:cxnLst/>
                <a:rect r="r" b="b" t="t" l="l"/>
                <a:pathLst>
                  <a:path h="419100" w="419100">
                    <a:moveTo>
                      <a:pt x="209550" y="0"/>
                    </a:moveTo>
                    <a:cubicBezTo>
                      <a:pt x="93980" y="0"/>
                      <a:pt x="0" y="93980"/>
                      <a:pt x="0" y="209550"/>
                    </a:cubicBezTo>
                    <a:cubicBezTo>
                      <a:pt x="0" y="325120"/>
                      <a:pt x="93980" y="419100"/>
                      <a:pt x="209550" y="419100"/>
                    </a:cubicBezTo>
                    <a:cubicBezTo>
                      <a:pt x="325120" y="419100"/>
                      <a:pt x="419100" y="325120"/>
                      <a:pt x="419100" y="209550"/>
                    </a:cubicBezTo>
                    <a:cubicBezTo>
                      <a:pt x="419100" y="93980"/>
                      <a:pt x="325120" y="0"/>
                      <a:pt x="209550" y="0"/>
                    </a:cubicBezTo>
                    <a:close/>
                  </a:path>
                </a:pathLst>
              </a:custGeom>
              <a:solidFill>
                <a:srgbClr val="F9C374"/>
              </a:solidFill>
            </p:spPr>
          </p:sp>
        </p:grpSp>
        <p:grpSp>
          <p:nvGrpSpPr>
            <p:cNvPr name="Group 33" id="33"/>
            <p:cNvGrpSpPr>
              <a:grpSpLocks noChangeAspect="true"/>
            </p:cNvGrpSpPr>
            <p:nvPr/>
          </p:nvGrpSpPr>
          <p:grpSpPr>
            <a:xfrm rot="0">
              <a:off x="0" y="0"/>
              <a:ext cx="318925" cy="318925"/>
              <a:chOff x="0" y="0"/>
              <a:chExt cx="495300" cy="495300"/>
            </a:xfrm>
          </p:grpSpPr>
          <p:sp>
            <p:nvSpPr>
              <p:cNvPr name="Freeform 34" id="34"/>
              <p:cNvSpPr/>
              <p:nvPr/>
            </p:nvSpPr>
            <p:spPr>
              <a:xfrm>
                <a:off x="0" y="0"/>
                <a:ext cx="495300" cy="495300"/>
              </a:xfrm>
              <a:custGeom>
                <a:avLst/>
                <a:gdLst/>
                <a:ahLst/>
                <a:cxnLst/>
                <a:rect r="r" b="b" t="t" l="l"/>
                <a:pathLst>
                  <a:path h="495300" w="495300">
                    <a:moveTo>
                      <a:pt x="247650" y="0"/>
                    </a:moveTo>
                    <a:cubicBezTo>
                      <a:pt x="110490" y="0"/>
                      <a:pt x="0" y="110490"/>
                      <a:pt x="0" y="247650"/>
                    </a:cubicBezTo>
                    <a:cubicBezTo>
                      <a:pt x="0" y="384810"/>
                      <a:pt x="110490" y="495300"/>
                      <a:pt x="247650" y="495300"/>
                    </a:cubicBezTo>
                    <a:cubicBezTo>
                      <a:pt x="383540" y="495300"/>
                      <a:pt x="495300" y="384810"/>
                      <a:pt x="495300" y="247650"/>
                    </a:cubicBezTo>
                    <a:cubicBezTo>
                      <a:pt x="495300" y="110490"/>
                      <a:pt x="383540" y="0"/>
                      <a:pt x="247650" y="0"/>
                    </a:cubicBezTo>
                    <a:close/>
                    <a:moveTo>
                      <a:pt x="247650" y="457200"/>
                    </a:moveTo>
                    <a:cubicBezTo>
                      <a:pt x="132080" y="457200"/>
                      <a:pt x="38100" y="363220"/>
                      <a:pt x="38100" y="247650"/>
                    </a:cubicBezTo>
                    <a:cubicBezTo>
                      <a:pt x="38100" y="132080"/>
                      <a:pt x="132080" y="38100"/>
                      <a:pt x="247650" y="38100"/>
                    </a:cubicBezTo>
                    <a:cubicBezTo>
                      <a:pt x="363220" y="38100"/>
                      <a:pt x="457200" y="132080"/>
                      <a:pt x="457200" y="247650"/>
                    </a:cubicBezTo>
                    <a:cubicBezTo>
                      <a:pt x="457200" y="363220"/>
                      <a:pt x="363220" y="457200"/>
                      <a:pt x="247650" y="45720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name="Freeform 35" id="35"/>
              <p:cNvSpPr/>
              <p:nvPr/>
            </p:nvSpPr>
            <p:spPr>
              <a:xfrm>
                <a:off x="38100" y="38100"/>
                <a:ext cx="419100" cy="419100"/>
              </a:xfrm>
              <a:custGeom>
                <a:avLst/>
                <a:gdLst/>
                <a:ahLst/>
                <a:cxnLst/>
                <a:rect r="r" b="b" t="t" l="l"/>
                <a:pathLst>
                  <a:path h="419100" w="419100">
                    <a:moveTo>
                      <a:pt x="209550" y="0"/>
                    </a:moveTo>
                    <a:cubicBezTo>
                      <a:pt x="93980" y="0"/>
                      <a:pt x="0" y="93980"/>
                      <a:pt x="0" y="209550"/>
                    </a:cubicBezTo>
                    <a:cubicBezTo>
                      <a:pt x="0" y="325120"/>
                      <a:pt x="93980" y="419100"/>
                      <a:pt x="209550" y="419100"/>
                    </a:cubicBezTo>
                    <a:cubicBezTo>
                      <a:pt x="325120" y="419100"/>
                      <a:pt x="419100" y="325120"/>
                      <a:pt x="419100" y="209550"/>
                    </a:cubicBezTo>
                    <a:cubicBezTo>
                      <a:pt x="419100" y="93980"/>
                      <a:pt x="325120" y="0"/>
                      <a:pt x="209550" y="0"/>
                    </a:cubicBezTo>
                    <a:close/>
                  </a:path>
                </a:pathLst>
              </a:custGeom>
              <a:solidFill>
                <a:srgbClr val="F7B2B0"/>
              </a:solidFill>
            </p:spPr>
          </p:sp>
        </p:grpSp>
      </p:grpSp>
      <p:sp>
        <p:nvSpPr>
          <p:cNvPr name="TextBox 36" id="36"/>
          <p:cNvSpPr txBox="true"/>
          <p:nvPr/>
        </p:nvSpPr>
        <p:spPr>
          <a:xfrm rot="0">
            <a:off x="1410479" y="2345858"/>
            <a:ext cx="7181414" cy="6545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64"/>
              </a:lnSpc>
            </a:pPr>
            <a:r>
              <a:rPr lang="en-US" sz="4777">
                <a:solidFill>
                  <a:srgbClr val="000000"/>
                </a:solidFill>
                <a:latin typeface="Jura Medium Bold"/>
              </a:rPr>
              <a:t>Rule 1</a:t>
            </a:r>
          </a:p>
        </p:txBody>
      </p:sp>
      <p:sp>
        <p:nvSpPr>
          <p:cNvPr name="TextBox 37" id="37"/>
          <p:cNvSpPr txBox="true"/>
          <p:nvPr/>
        </p:nvSpPr>
        <p:spPr>
          <a:xfrm rot="0">
            <a:off x="9725962" y="1573579"/>
            <a:ext cx="7200590" cy="20445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5431"/>
              </a:lnSpc>
            </a:pPr>
            <a:r>
              <a:rPr lang="en-US" sz="3879">
                <a:solidFill>
                  <a:srgbClr val="000000"/>
                </a:solidFill>
                <a:latin typeface="HK Grotesk Light"/>
              </a:rPr>
              <a:t>Use a negative end after a positive sentence and a positive tag after negative sentence</a:t>
            </a:r>
          </a:p>
        </p:txBody>
      </p:sp>
      <p:sp>
        <p:nvSpPr>
          <p:cNvPr name="TextBox 38" id="38"/>
          <p:cNvSpPr txBox="true"/>
          <p:nvPr/>
        </p:nvSpPr>
        <p:spPr>
          <a:xfrm rot="0">
            <a:off x="1334562" y="4883215"/>
            <a:ext cx="12646533" cy="226250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6019"/>
              </a:lnSpc>
            </a:pPr>
            <a:r>
              <a:rPr lang="en-US" sz="4299">
                <a:solidFill>
                  <a:srgbClr val="000000"/>
                </a:solidFill>
                <a:latin typeface="Open Sans Light"/>
              </a:rPr>
              <a:t>1) The Earth </a:t>
            </a:r>
            <a:r>
              <a:rPr lang="en-US" sz="4299">
                <a:solidFill>
                  <a:srgbClr val="FF1616"/>
                </a:solidFill>
                <a:latin typeface="Open Sans Light Bold"/>
              </a:rPr>
              <a:t>is</a:t>
            </a:r>
            <a:r>
              <a:rPr lang="en-US" sz="4299">
                <a:solidFill>
                  <a:srgbClr val="000000"/>
                </a:solidFill>
                <a:latin typeface="Open Sans Light"/>
              </a:rPr>
              <a:t> bigger than the Moon, </a:t>
            </a:r>
            <a:r>
              <a:rPr lang="en-US" sz="4299">
                <a:solidFill>
                  <a:srgbClr val="FF1616"/>
                </a:solidFill>
                <a:latin typeface="Open Sans Light Bold"/>
              </a:rPr>
              <a:t>isn't</a:t>
            </a:r>
            <a:r>
              <a:rPr lang="en-US" sz="4299">
                <a:solidFill>
                  <a:srgbClr val="000000"/>
                </a:solidFill>
                <a:latin typeface="Open Sans Light"/>
              </a:rPr>
              <a:t> it?</a:t>
            </a:r>
          </a:p>
          <a:p>
            <a:pPr algn="ctr">
              <a:lnSpc>
                <a:spcPts val="6019"/>
              </a:lnSpc>
            </a:pPr>
          </a:p>
          <a:p>
            <a:pPr>
              <a:lnSpc>
                <a:spcPts val="6019"/>
              </a:lnSpc>
            </a:pPr>
            <a:r>
              <a:rPr lang="en-US" sz="4299">
                <a:solidFill>
                  <a:srgbClr val="000000"/>
                </a:solidFill>
                <a:latin typeface="Open Sans Light"/>
              </a:rPr>
              <a:t>2) The Earth</a:t>
            </a:r>
            <a:r>
              <a:rPr lang="en-US" sz="4299">
                <a:solidFill>
                  <a:srgbClr val="FF1616"/>
                </a:solidFill>
                <a:latin typeface="Open Sans Light Bold"/>
              </a:rPr>
              <a:t> isn't</a:t>
            </a:r>
            <a:r>
              <a:rPr lang="en-US" sz="4299">
                <a:solidFill>
                  <a:srgbClr val="000000"/>
                </a:solidFill>
                <a:latin typeface="Open Sans Light"/>
              </a:rPr>
              <a:t> as big as the Sun, </a:t>
            </a:r>
            <a:r>
              <a:rPr lang="en-US" sz="4299">
                <a:solidFill>
                  <a:srgbClr val="FF1616"/>
                </a:solidFill>
                <a:latin typeface="Open Sans Light Bold"/>
              </a:rPr>
              <a:t>is</a:t>
            </a:r>
            <a:r>
              <a:rPr lang="en-US" sz="4299">
                <a:solidFill>
                  <a:srgbClr val="000000"/>
                </a:solidFill>
                <a:latin typeface="Open Sans Light"/>
              </a:rPr>
              <a:t> it?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rcRect l="-19127" t="22635" r="-19127" b="22635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grpSp>
        <p:nvGrpSpPr>
          <p:cNvPr name="Group 3" id="3"/>
          <p:cNvGrpSpPr/>
          <p:nvPr/>
        </p:nvGrpSpPr>
        <p:grpSpPr>
          <a:xfrm rot="0">
            <a:off x="-136051" y="-837703"/>
            <a:ext cx="18586525" cy="12252852"/>
            <a:chOff x="0" y="0"/>
            <a:chExt cx="24782033" cy="16337136"/>
          </a:xfrm>
        </p:grpSpPr>
        <p:grpSp>
          <p:nvGrpSpPr>
            <p:cNvPr name="Group 4" id="4"/>
            <p:cNvGrpSpPr/>
            <p:nvPr/>
          </p:nvGrpSpPr>
          <p:grpSpPr>
            <a:xfrm rot="-5400000">
              <a:off x="4758185" y="-4758185"/>
              <a:ext cx="15265663" cy="24782033"/>
              <a:chOff x="0" y="0"/>
              <a:chExt cx="3290570" cy="3204210"/>
            </a:xfrm>
          </p:grpSpPr>
          <p:sp>
            <p:nvSpPr>
              <p:cNvPr name="Freeform 5" id="5"/>
              <p:cNvSpPr/>
              <p:nvPr/>
            </p:nvSpPr>
            <p:spPr>
              <a:xfrm>
                <a:off x="0" y="0"/>
                <a:ext cx="6750569" cy="9906344"/>
              </a:xfrm>
              <a:custGeom>
                <a:avLst/>
                <a:gdLst/>
                <a:ahLst/>
                <a:cxnLst/>
                <a:rect r="r" b="b" t="t" l="l"/>
                <a:pathLst>
                  <a:path h="9906344" w="6750569">
                    <a:moveTo>
                      <a:pt x="6750569" y="34774"/>
                    </a:moveTo>
                    <a:lnTo>
                      <a:pt x="0" y="34774"/>
                    </a:lnTo>
                    <a:lnTo>
                      <a:pt x="0" y="0"/>
                    </a:lnTo>
                    <a:lnTo>
                      <a:pt x="6750569" y="0"/>
                    </a:lnTo>
                    <a:lnTo>
                      <a:pt x="6750569" y="34774"/>
                    </a:lnTo>
                    <a:close/>
                    <a:moveTo>
                      <a:pt x="6750569" y="1095392"/>
                    </a:moveTo>
                    <a:lnTo>
                      <a:pt x="0" y="1095392"/>
                    </a:lnTo>
                    <a:lnTo>
                      <a:pt x="0" y="1130166"/>
                    </a:lnTo>
                    <a:lnTo>
                      <a:pt x="6750569" y="1130166"/>
                    </a:lnTo>
                    <a:lnTo>
                      <a:pt x="6750569" y="1095392"/>
                    </a:lnTo>
                    <a:close/>
                    <a:moveTo>
                      <a:pt x="6750569" y="2195131"/>
                    </a:moveTo>
                    <a:lnTo>
                      <a:pt x="0" y="2195131"/>
                    </a:lnTo>
                    <a:lnTo>
                      <a:pt x="0" y="2229905"/>
                    </a:lnTo>
                    <a:lnTo>
                      <a:pt x="6750569" y="2229905"/>
                    </a:lnTo>
                    <a:lnTo>
                      <a:pt x="6750569" y="2195131"/>
                    </a:lnTo>
                    <a:close/>
                    <a:moveTo>
                      <a:pt x="6750569" y="3290523"/>
                    </a:moveTo>
                    <a:lnTo>
                      <a:pt x="0" y="3290523"/>
                    </a:lnTo>
                    <a:lnTo>
                      <a:pt x="0" y="3325297"/>
                    </a:lnTo>
                    <a:lnTo>
                      <a:pt x="6750569" y="3325297"/>
                    </a:lnTo>
                    <a:lnTo>
                      <a:pt x="6750569" y="3290523"/>
                    </a:lnTo>
                    <a:close/>
                    <a:moveTo>
                      <a:pt x="6750569" y="4385915"/>
                    </a:moveTo>
                    <a:lnTo>
                      <a:pt x="0" y="4385915"/>
                    </a:lnTo>
                    <a:lnTo>
                      <a:pt x="0" y="4420689"/>
                    </a:lnTo>
                    <a:lnTo>
                      <a:pt x="6750569" y="4420689"/>
                    </a:lnTo>
                    <a:lnTo>
                      <a:pt x="6750569" y="4385915"/>
                    </a:lnTo>
                    <a:close/>
                    <a:moveTo>
                      <a:pt x="6750569" y="5481307"/>
                    </a:moveTo>
                    <a:lnTo>
                      <a:pt x="0" y="5481307"/>
                    </a:lnTo>
                    <a:lnTo>
                      <a:pt x="0" y="5516082"/>
                    </a:lnTo>
                    <a:lnTo>
                      <a:pt x="6750569" y="5516082"/>
                    </a:lnTo>
                    <a:lnTo>
                      <a:pt x="6750569" y="5481307"/>
                    </a:lnTo>
                    <a:close/>
                    <a:moveTo>
                      <a:pt x="6750569" y="6581046"/>
                    </a:moveTo>
                    <a:lnTo>
                      <a:pt x="0" y="6581046"/>
                    </a:lnTo>
                    <a:lnTo>
                      <a:pt x="0" y="6615820"/>
                    </a:lnTo>
                    <a:lnTo>
                      <a:pt x="6750569" y="6615820"/>
                    </a:lnTo>
                    <a:lnTo>
                      <a:pt x="6750569" y="6581046"/>
                    </a:lnTo>
                    <a:close/>
                    <a:moveTo>
                      <a:pt x="6750569" y="7676438"/>
                    </a:moveTo>
                    <a:lnTo>
                      <a:pt x="0" y="7676438"/>
                    </a:lnTo>
                    <a:lnTo>
                      <a:pt x="0" y="7711213"/>
                    </a:lnTo>
                    <a:lnTo>
                      <a:pt x="6750569" y="7711213"/>
                    </a:lnTo>
                    <a:lnTo>
                      <a:pt x="6750569" y="7676438"/>
                    </a:lnTo>
                    <a:close/>
                    <a:moveTo>
                      <a:pt x="6750569" y="8771830"/>
                    </a:moveTo>
                    <a:lnTo>
                      <a:pt x="0" y="8771830"/>
                    </a:lnTo>
                    <a:lnTo>
                      <a:pt x="0" y="8806605"/>
                    </a:lnTo>
                    <a:lnTo>
                      <a:pt x="6750569" y="8806605"/>
                    </a:lnTo>
                    <a:lnTo>
                      <a:pt x="6750569" y="8771830"/>
                    </a:lnTo>
                    <a:close/>
                    <a:moveTo>
                      <a:pt x="6750569" y="9871570"/>
                    </a:moveTo>
                    <a:lnTo>
                      <a:pt x="0" y="9871570"/>
                    </a:lnTo>
                    <a:lnTo>
                      <a:pt x="0" y="9906344"/>
                    </a:lnTo>
                    <a:lnTo>
                      <a:pt x="6750569" y="9906344"/>
                    </a:lnTo>
                    <a:lnTo>
                      <a:pt x="6750569" y="9871570"/>
                    </a:lnTo>
                    <a:close/>
                  </a:path>
                </a:pathLst>
              </a:custGeom>
              <a:solidFill>
                <a:srgbClr val="000000">
                  <a:alpha val="14902"/>
                </a:srgbClr>
              </a:solidFill>
            </p:spPr>
          </p:sp>
        </p:grpSp>
        <p:grpSp>
          <p:nvGrpSpPr>
            <p:cNvPr name="Group 6" id="6"/>
            <p:cNvGrpSpPr/>
            <p:nvPr/>
          </p:nvGrpSpPr>
          <p:grpSpPr>
            <a:xfrm rot="-10800000">
              <a:off x="88900" y="1729900"/>
              <a:ext cx="24693133" cy="14607236"/>
              <a:chOff x="0" y="0"/>
              <a:chExt cx="3290570" cy="3204210"/>
            </a:xfrm>
          </p:grpSpPr>
          <p:sp>
            <p:nvSpPr>
              <p:cNvPr name="Freeform 7" id="7"/>
              <p:cNvSpPr/>
              <p:nvPr/>
            </p:nvSpPr>
            <p:spPr>
              <a:xfrm>
                <a:off x="0" y="0"/>
                <a:ext cx="10919454" cy="5837825"/>
              </a:xfrm>
              <a:custGeom>
                <a:avLst/>
                <a:gdLst/>
                <a:ahLst/>
                <a:cxnLst/>
                <a:rect r="r" b="b" t="t" l="l"/>
                <a:pathLst>
                  <a:path h="5837825" w="10919454">
                    <a:moveTo>
                      <a:pt x="10919454" y="20493"/>
                    </a:moveTo>
                    <a:lnTo>
                      <a:pt x="0" y="20493"/>
                    </a:lnTo>
                    <a:lnTo>
                      <a:pt x="0" y="0"/>
                    </a:lnTo>
                    <a:lnTo>
                      <a:pt x="10919454" y="0"/>
                    </a:lnTo>
                    <a:lnTo>
                      <a:pt x="10919454" y="20493"/>
                    </a:lnTo>
                    <a:close/>
                    <a:moveTo>
                      <a:pt x="10919454" y="645516"/>
                    </a:moveTo>
                    <a:lnTo>
                      <a:pt x="0" y="645516"/>
                    </a:lnTo>
                    <a:lnTo>
                      <a:pt x="0" y="666009"/>
                    </a:lnTo>
                    <a:lnTo>
                      <a:pt x="10919454" y="666009"/>
                    </a:lnTo>
                    <a:lnTo>
                      <a:pt x="10919454" y="645516"/>
                    </a:lnTo>
                    <a:close/>
                    <a:moveTo>
                      <a:pt x="10919454" y="1293594"/>
                    </a:moveTo>
                    <a:lnTo>
                      <a:pt x="0" y="1293594"/>
                    </a:lnTo>
                    <a:lnTo>
                      <a:pt x="0" y="1314087"/>
                    </a:lnTo>
                    <a:lnTo>
                      <a:pt x="10919454" y="1314087"/>
                    </a:lnTo>
                    <a:lnTo>
                      <a:pt x="10919454" y="1293594"/>
                    </a:lnTo>
                    <a:close/>
                    <a:moveTo>
                      <a:pt x="10919454" y="1939111"/>
                    </a:moveTo>
                    <a:lnTo>
                      <a:pt x="0" y="1939111"/>
                    </a:lnTo>
                    <a:lnTo>
                      <a:pt x="0" y="1959603"/>
                    </a:lnTo>
                    <a:lnTo>
                      <a:pt x="10919454" y="1959603"/>
                    </a:lnTo>
                    <a:lnTo>
                      <a:pt x="10919454" y="1939111"/>
                    </a:lnTo>
                    <a:close/>
                    <a:moveTo>
                      <a:pt x="10919454" y="2584627"/>
                    </a:moveTo>
                    <a:lnTo>
                      <a:pt x="0" y="2584627"/>
                    </a:lnTo>
                    <a:lnTo>
                      <a:pt x="0" y="2605120"/>
                    </a:lnTo>
                    <a:lnTo>
                      <a:pt x="10919454" y="2605120"/>
                    </a:lnTo>
                    <a:lnTo>
                      <a:pt x="10919454" y="2584627"/>
                    </a:lnTo>
                    <a:close/>
                    <a:moveTo>
                      <a:pt x="10919454" y="3230144"/>
                    </a:moveTo>
                    <a:lnTo>
                      <a:pt x="0" y="3230144"/>
                    </a:lnTo>
                    <a:lnTo>
                      <a:pt x="0" y="3250636"/>
                    </a:lnTo>
                    <a:lnTo>
                      <a:pt x="10919454" y="3250636"/>
                    </a:lnTo>
                    <a:lnTo>
                      <a:pt x="10919454" y="3230144"/>
                    </a:lnTo>
                    <a:close/>
                    <a:moveTo>
                      <a:pt x="10919454" y="3878221"/>
                    </a:moveTo>
                    <a:lnTo>
                      <a:pt x="0" y="3878221"/>
                    </a:lnTo>
                    <a:lnTo>
                      <a:pt x="0" y="3898714"/>
                    </a:lnTo>
                    <a:lnTo>
                      <a:pt x="10919454" y="3898714"/>
                    </a:lnTo>
                    <a:lnTo>
                      <a:pt x="10919454" y="3878221"/>
                    </a:lnTo>
                    <a:close/>
                    <a:moveTo>
                      <a:pt x="10919454" y="4523738"/>
                    </a:moveTo>
                    <a:lnTo>
                      <a:pt x="0" y="4523738"/>
                    </a:lnTo>
                    <a:lnTo>
                      <a:pt x="0" y="4544231"/>
                    </a:lnTo>
                    <a:lnTo>
                      <a:pt x="10919454" y="4544231"/>
                    </a:lnTo>
                    <a:lnTo>
                      <a:pt x="10919454" y="4523738"/>
                    </a:lnTo>
                    <a:close/>
                    <a:moveTo>
                      <a:pt x="10919454" y="5169255"/>
                    </a:moveTo>
                    <a:lnTo>
                      <a:pt x="0" y="5169255"/>
                    </a:lnTo>
                    <a:lnTo>
                      <a:pt x="0" y="5189747"/>
                    </a:lnTo>
                    <a:lnTo>
                      <a:pt x="10919454" y="5189747"/>
                    </a:lnTo>
                    <a:lnTo>
                      <a:pt x="10919454" y="5169255"/>
                    </a:lnTo>
                    <a:close/>
                    <a:moveTo>
                      <a:pt x="10919454" y="5817333"/>
                    </a:moveTo>
                    <a:lnTo>
                      <a:pt x="0" y="5817333"/>
                    </a:lnTo>
                    <a:lnTo>
                      <a:pt x="0" y="5837825"/>
                    </a:lnTo>
                    <a:lnTo>
                      <a:pt x="10919454" y="5837825"/>
                    </a:lnTo>
                    <a:lnTo>
                      <a:pt x="10919454" y="5817333"/>
                    </a:lnTo>
                    <a:close/>
                  </a:path>
                </a:pathLst>
              </a:custGeom>
              <a:solidFill>
                <a:srgbClr val="000000">
                  <a:alpha val="14902"/>
                </a:srgbClr>
              </a:solidFill>
            </p:spPr>
          </p:sp>
        </p:grpSp>
      </p:grpSp>
      <p:grpSp>
        <p:nvGrpSpPr>
          <p:cNvPr name="Group 8" id="8"/>
          <p:cNvGrpSpPr/>
          <p:nvPr/>
        </p:nvGrpSpPr>
        <p:grpSpPr>
          <a:xfrm rot="0">
            <a:off x="939231" y="4070472"/>
            <a:ext cx="16505175" cy="5704142"/>
            <a:chOff x="0" y="0"/>
            <a:chExt cx="10930434" cy="3777527"/>
          </a:xfrm>
        </p:grpSpPr>
        <p:sp>
          <p:nvSpPr>
            <p:cNvPr name="Freeform 9" id="9"/>
            <p:cNvSpPr/>
            <p:nvPr/>
          </p:nvSpPr>
          <p:spPr>
            <a:xfrm>
              <a:off x="80010" y="80010"/>
              <a:ext cx="10837724" cy="3684817"/>
            </a:xfrm>
            <a:custGeom>
              <a:avLst/>
              <a:gdLst/>
              <a:ahLst/>
              <a:cxnLst/>
              <a:rect r="r" b="b" t="t" l="l"/>
              <a:pathLst>
                <a:path h="3684817" w="10837724">
                  <a:moveTo>
                    <a:pt x="0" y="3630207"/>
                  </a:moveTo>
                  <a:lnTo>
                    <a:pt x="0" y="3684817"/>
                  </a:lnTo>
                  <a:lnTo>
                    <a:pt x="10837724" y="3684817"/>
                  </a:lnTo>
                  <a:lnTo>
                    <a:pt x="10837724" y="0"/>
                  </a:lnTo>
                  <a:lnTo>
                    <a:pt x="10783114" y="0"/>
                  </a:lnTo>
                  <a:lnTo>
                    <a:pt x="10783114" y="3630207"/>
                  </a:lnTo>
                  <a:close/>
                </a:path>
              </a:pathLst>
            </a:custGeom>
            <a:solidFill>
              <a:srgbClr val="D1F3C8"/>
            </a:solidFill>
          </p:spPr>
        </p:sp>
        <p:sp>
          <p:nvSpPr>
            <p:cNvPr name="Freeform 10" id="10"/>
            <p:cNvSpPr/>
            <p:nvPr/>
          </p:nvSpPr>
          <p:spPr>
            <a:xfrm>
              <a:off x="67310" y="67310"/>
              <a:ext cx="10863124" cy="3710217"/>
            </a:xfrm>
            <a:custGeom>
              <a:avLst/>
              <a:gdLst/>
              <a:ahLst/>
              <a:cxnLst/>
              <a:rect r="r" b="b" t="t" l="l"/>
              <a:pathLst>
                <a:path h="3710217" w="10863124">
                  <a:moveTo>
                    <a:pt x="10795814" y="0"/>
                  </a:moveTo>
                  <a:lnTo>
                    <a:pt x="10795814" y="12700"/>
                  </a:lnTo>
                  <a:lnTo>
                    <a:pt x="10850424" y="12700"/>
                  </a:lnTo>
                  <a:lnTo>
                    <a:pt x="10850424" y="3697517"/>
                  </a:lnTo>
                  <a:lnTo>
                    <a:pt x="12700" y="3697517"/>
                  </a:lnTo>
                  <a:lnTo>
                    <a:pt x="12700" y="3642907"/>
                  </a:lnTo>
                  <a:lnTo>
                    <a:pt x="0" y="3642907"/>
                  </a:lnTo>
                  <a:lnTo>
                    <a:pt x="0" y="3710217"/>
                  </a:lnTo>
                  <a:lnTo>
                    <a:pt x="10863124" y="3710217"/>
                  </a:lnTo>
                  <a:lnTo>
                    <a:pt x="10863124" y="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1" id="11"/>
            <p:cNvSpPr/>
            <p:nvPr/>
          </p:nvSpPr>
          <p:spPr>
            <a:xfrm>
              <a:off x="12700" y="12700"/>
              <a:ext cx="10837724" cy="3684817"/>
            </a:xfrm>
            <a:custGeom>
              <a:avLst/>
              <a:gdLst/>
              <a:ahLst/>
              <a:cxnLst/>
              <a:rect r="r" b="b" t="t" l="l"/>
              <a:pathLst>
                <a:path h="3684817" w="10837724">
                  <a:moveTo>
                    <a:pt x="0" y="0"/>
                  </a:moveTo>
                  <a:lnTo>
                    <a:pt x="10837724" y="0"/>
                  </a:lnTo>
                  <a:lnTo>
                    <a:pt x="10837724" y="3684817"/>
                  </a:lnTo>
                  <a:lnTo>
                    <a:pt x="0" y="3684817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12" id="12"/>
            <p:cNvSpPr/>
            <p:nvPr/>
          </p:nvSpPr>
          <p:spPr>
            <a:xfrm>
              <a:off x="0" y="0"/>
              <a:ext cx="10863124" cy="3710217"/>
            </a:xfrm>
            <a:custGeom>
              <a:avLst/>
              <a:gdLst/>
              <a:ahLst/>
              <a:cxnLst/>
              <a:rect r="r" b="b" t="t" l="l"/>
              <a:pathLst>
                <a:path h="3710217" w="10863124">
                  <a:moveTo>
                    <a:pt x="80010" y="3710217"/>
                  </a:moveTo>
                  <a:lnTo>
                    <a:pt x="10863124" y="3710217"/>
                  </a:lnTo>
                  <a:lnTo>
                    <a:pt x="10863124" y="80010"/>
                  </a:lnTo>
                  <a:lnTo>
                    <a:pt x="10863124" y="67310"/>
                  </a:lnTo>
                  <a:lnTo>
                    <a:pt x="10863124" y="0"/>
                  </a:lnTo>
                  <a:lnTo>
                    <a:pt x="0" y="0"/>
                  </a:lnTo>
                  <a:lnTo>
                    <a:pt x="0" y="3710217"/>
                  </a:lnTo>
                  <a:lnTo>
                    <a:pt x="67310" y="3710217"/>
                  </a:lnTo>
                  <a:lnTo>
                    <a:pt x="80010" y="3710217"/>
                  </a:lnTo>
                  <a:close/>
                  <a:moveTo>
                    <a:pt x="12700" y="12700"/>
                  </a:moveTo>
                  <a:lnTo>
                    <a:pt x="10850424" y="12700"/>
                  </a:lnTo>
                  <a:lnTo>
                    <a:pt x="10850424" y="3697517"/>
                  </a:lnTo>
                  <a:lnTo>
                    <a:pt x="12700" y="3697517"/>
                  </a:lnTo>
                  <a:lnTo>
                    <a:pt x="12700" y="12700"/>
                  </a:lnTo>
                  <a:close/>
                </a:path>
              </a:pathLst>
            </a:custGeom>
            <a:solidFill>
              <a:srgbClr val="000000"/>
            </a:solidFill>
          </p:spPr>
        </p:sp>
      </p:grpSp>
      <p:grpSp>
        <p:nvGrpSpPr>
          <p:cNvPr name="Group 13" id="13"/>
          <p:cNvGrpSpPr/>
          <p:nvPr/>
        </p:nvGrpSpPr>
        <p:grpSpPr>
          <a:xfrm rot="0">
            <a:off x="939231" y="1549400"/>
            <a:ext cx="8123909" cy="2178667"/>
            <a:chOff x="0" y="0"/>
            <a:chExt cx="5380000" cy="1442807"/>
          </a:xfrm>
        </p:grpSpPr>
        <p:sp>
          <p:nvSpPr>
            <p:cNvPr name="Freeform 14" id="14"/>
            <p:cNvSpPr/>
            <p:nvPr/>
          </p:nvSpPr>
          <p:spPr>
            <a:xfrm>
              <a:off x="80010" y="80010"/>
              <a:ext cx="5287290" cy="1350097"/>
            </a:xfrm>
            <a:custGeom>
              <a:avLst/>
              <a:gdLst/>
              <a:ahLst/>
              <a:cxnLst/>
              <a:rect r="r" b="b" t="t" l="l"/>
              <a:pathLst>
                <a:path h="1350097" w="5287290">
                  <a:moveTo>
                    <a:pt x="0" y="1295487"/>
                  </a:moveTo>
                  <a:lnTo>
                    <a:pt x="0" y="1350097"/>
                  </a:lnTo>
                  <a:lnTo>
                    <a:pt x="5287290" y="1350097"/>
                  </a:lnTo>
                  <a:lnTo>
                    <a:pt x="5287290" y="0"/>
                  </a:lnTo>
                  <a:lnTo>
                    <a:pt x="5232680" y="0"/>
                  </a:lnTo>
                  <a:lnTo>
                    <a:pt x="5232680" y="1295487"/>
                  </a:lnTo>
                  <a:close/>
                </a:path>
              </a:pathLst>
            </a:custGeom>
            <a:solidFill>
              <a:srgbClr val="A1EFE7"/>
            </a:solidFill>
          </p:spPr>
        </p:sp>
        <p:sp>
          <p:nvSpPr>
            <p:cNvPr name="Freeform 15" id="15"/>
            <p:cNvSpPr/>
            <p:nvPr/>
          </p:nvSpPr>
          <p:spPr>
            <a:xfrm>
              <a:off x="67310" y="67310"/>
              <a:ext cx="5312690" cy="1375497"/>
            </a:xfrm>
            <a:custGeom>
              <a:avLst/>
              <a:gdLst/>
              <a:ahLst/>
              <a:cxnLst/>
              <a:rect r="r" b="b" t="t" l="l"/>
              <a:pathLst>
                <a:path h="1375497" w="5312690">
                  <a:moveTo>
                    <a:pt x="5245380" y="0"/>
                  </a:moveTo>
                  <a:lnTo>
                    <a:pt x="5245380" y="12700"/>
                  </a:lnTo>
                  <a:lnTo>
                    <a:pt x="5299990" y="12700"/>
                  </a:lnTo>
                  <a:lnTo>
                    <a:pt x="5299990" y="1362797"/>
                  </a:lnTo>
                  <a:lnTo>
                    <a:pt x="12700" y="1362797"/>
                  </a:lnTo>
                  <a:lnTo>
                    <a:pt x="12700" y="1308187"/>
                  </a:lnTo>
                  <a:lnTo>
                    <a:pt x="0" y="1308187"/>
                  </a:lnTo>
                  <a:lnTo>
                    <a:pt x="0" y="1375497"/>
                  </a:lnTo>
                  <a:lnTo>
                    <a:pt x="5312690" y="1375497"/>
                  </a:lnTo>
                  <a:lnTo>
                    <a:pt x="5312690" y="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6" id="16"/>
            <p:cNvSpPr/>
            <p:nvPr/>
          </p:nvSpPr>
          <p:spPr>
            <a:xfrm>
              <a:off x="12700" y="12700"/>
              <a:ext cx="5287290" cy="1350097"/>
            </a:xfrm>
            <a:custGeom>
              <a:avLst/>
              <a:gdLst/>
              <a:ahLst/>
              <a:cxnLst/>
              <a:rect r="r" b="b" t="t" l="l"/>
              <a:pathLst>
                <a:path h="1350097" w="5287290">
                  <a:moveTo>
                    <a:pt x="0" y="0"/>
                  </a:moveTo>
                  <a:lnTo>
                    <a:pt x="5287290" y="0"/>
                  </a:lnTo>
                  <a:lnTo>
                    <a:pt x="5287290" y="1350097"/>
                  </a:lnTo>
                  <a:lnTo>
                    <a:pt x="0" y="1350097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17" id="17"/>
            <p:cNvSpPr/>
            <p:nvPr/>
          </p:nvSpPr>
          <p:spPr>
            <a:xfrm>
              <a:off x="0" y="0"/>
              <a:ext cx="5312690" cy="1375497"/>
            </a:xfrm>
            <a:custGeom>
              <a:avLst/>
              <a:gdLst/>
              <a:ahLst/>
              <a:cxnLst/>
              <a:rect r="r" b="b" t="t" l="l"/>
              <a:pathLst>
                <a:path h="1375497" w="5312690">
                  <a:moveTo>
                    <a:pt x="80010" y="1375497"/>
                  </a:moveTo>
                  <a:lnTo>
                    <a:pt x="5312690" y="1375497"/>
                  </a:lnTo>
                  <a:lnTo>
                    <a:pt x="5312690" y="80010"/>
                  </a:lnTo>
                  <a:lnTo>
                    <a:pt x="5312690" y="67310"/>
                  </a:lnTo>
                  <a:lnTo>
                    <a:pt x="5312690" y="0"/>
                  </a:lnTo>
                  <a:lnTo>
                    <a:pt x="0" y="0"/>
                  </a:lnTo>
                  <a:lnTo>
                    <a:pt x="0" y="1375497"/>
                  </a:lnTo>
                  <a:lnTo>
                    <a:pt x="67310" y="1375497"/>
                  </a:lnTo>
                  <a:lnTo>
                    <a:pt x="80010" y="1375497"/>
                  </a:lnTo>
                  <a:close/>
                  <a:moveTo>
                    <a:pt x="12700" y="12700"/>
                  </a:moveTo>
                  <a:lnTo>
                    <a:pt x="5299990" y="12700"/>
                  </a:lnTo>
                  <a:lnTo>
                    <a:pt x="5299990" y="1362797"/>
                  </a:lnTo>
                  <a:lnTo>
                    <a:pt x="12700" y="1362797"/>
                  </a:lnTo>
                  <a:lnTo>
                    <a:pt x="12700" y="12700"/>
                  </a:lnTo>
                  <a:close/>
                </a:path>
              </a:pathLst>
            </a:custGeom>
            <a:solidFill>
              <a:srgbClr val="000000"/>
            </a:solidFill>
          </p:spPr>
        </p:sp>
      </p:grpSp>
      <p:grpSp>
        <p:nvGrpSpPr>
          <p:cNvPr name="Group 18" id="18"/>
          <p:cNvGrpSpPr/>
          <p:nvPr/>
        </p:nvGrpSpPr>
        <p:grpSpPr>
          <a:xfrm rot="0">
            <a:off x="9320498" y="1549400"/>
            <a:ext cx="8123909" cy="2178667"/>
            <a:chOff x="0" y="0"/>
            <a:chExt cx="5380000" cy="1442807"/>
          </a:xfrm>
        </p:grpSpPr>
        <p:sp>
          <p:nvSpPr>
            <p:cNvPr name="Freeform 19" id="19"/>
            <p:cNvSpPr/>
            <p:nvPr/>
          </p:nvSpPr>
          <p:spPr>
            <a:xfrm>
              <a:off x="80010" y="80010"/>
              <a:ext cx="5287290" cy="1350097"/>
            </a:xfrm>
            <a:custGeom>
              <a:avLst/>
              <a:gdLst/>
              <a:ahLst/>
              <a:cxnLst/>
              <a:rect r="r" b="b" t="t" l="l"/>
              <a:pathLst>
                <a:path h="1350097" w="5287290">
                  <a:moveTo>
                    <a:pt x="0" y="1295487"/>
                  </a:moveTo>
                  <a:lnTo>
                    <a:pt x="0" y="1350097"/>
                  </a:lnTo>
                  <a:lnTo>
                    <a:pt x="5287290" y="1350097"/>
                  </a:lnTo>
                  <a:lnTo>
                    <a:pt x="5287290" y="0"/>
                  </a:lnTo>
                  <a:lnTo>
                    <a:pt x="5232680" y="0"/>
                  </a:lnTo>
                  <a:lnTo>
                    <a:pt x="5232680" y="1295487"/>
                  </a:lnTo>
                  <a:close/>
                </a:path>
              </a:pathLst>
            </a:custGeom>
            <a:solidFill>
              <a:srgbClr val="A1EFE7"/>
            </a:solidFill>
          </p:spPr>
        </p:sp>
        <p:sp>
          <p:nvSpPr>
            <p:cNvPr name="Freeform 20" id="20"/>
            <p:cNvSpPr/>
            <p:nvPr/>
          </p:nvSpPr>
          <p:spPr>
            <a:xfrm>
              <a:off x="67310" y="67310"/>
              <a:ext cx="5312690" cy="1375497"/>
            </a:xfrm>
            <a:custGeom>
              <a:avLst/>
              <a:gdLst/>
              <a:ahLst/>
              <a:cxnLst/>
              <a:rect r="r" b="b" t="t" l="l"/>
              <a:pathLst>
                <a:path h="1375497" w="5312690">
                  <a:moveTo>
                    <a:pt x="5245380" y="0"/>
                  </a:moveTo>
                  <a:lnTo>
                    <a:pt x="5245380" y="12700"/>
                  </a:lnTo>
                  <a:lnTo>
                    <a:pt x="5299990" y="12700"/>
                  </a:lnTo>
                  <a:lnTo>
                    <a:pt x="5299990" y="1362797"/>
                  </a:lnTo>
                  <a:lnTo>
                    <a:pt x="12700" y="1362797"/>
                  </a:lnTo>
                  <a:lnTo>
                    <a:pt x="12700" y="1308187"/>
                  </a:lnTo>
                  <a:lnTo>
                    <a:pt x="0" y="1308187"/>
                  </a:lnTo>
                  <a:lnTo>
                    <a:pt x="0" y="1375497"/>
                  </a:lnTo>
                  <a:lnTo>
                    <a:pt x="5312690" y="1375497"/>
                  </a:lnTo>
                  <a:lnTo>
                    <a:pt x="5312690" y="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1" id="21"/>
            <p:cNvSpPr/>
            <p:nvPr/>
          </p:nvSpPr>
          <p:spPr>
            <a:xfrm>
              <a:off x="12700" y="12700"/>
              <a:ext cx="5287290" cy="1350097"/>
            </a:xfrm>
            <a:custGeom>
              <a:avLst/>
              <a:gdLst/>
              <a:ahLst/>
              <a:cxnLst/>
              <a:rect r="r" b="b" t="t" l="l"/>
              <a:pathLst>
                <a:path h="1350097" w="5287290">
                  <a:moveTo>
                    <a:pt x="0" y="0"/>
                  </a:moveTo>
                  <a:lnTo>
                    <a:pt x="5287290" y="0"/>
                  </a:lnTo>
                  <a:lnTo>
                    <a:pt x="5287290" y="1350097"/>
                  </a:lnTo>
                  <a:lnTo>
                    <a:pt x="0" y="1350097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22" id="22"/>
            <p:cNvSpPr/>
            <p:nvPr/>
          </p:nvSpPr>
          <p:spPr>
            <a:xfrm>
              <a:off x="0" y="0"/>
              <a:ext cx="5312690" cy="1375497"/>
            </a:xfrm>
            <a:custGeom>
              <a:avLst/>
              <a:gdLst/>
              <a:ahLst/>
              <a:cxnLst/>
              <a:rect r="r" b="b" t="t" l="l"/>
              <a:pathLst>
                <a:path h="1375497" w="5312690">
                  <a:moveTo>
                    <a:pt x="80010" y="1375497"/>
                  </a:moveTo>
                  <a:lnTo>
                    <a:pt x="5312690" y="1375497"/>
                  </a:lnTo>
                  <a:lnTo>
                    <a:pt x="5312690" y="80010"/>
                  </a:lnTo>
                  <a:lnTo>
                    <a:pt x="5312690" y="67310"/>
                  </a:lnTo>
                  <a:lnTo>
                    <a:pt x="5312690" y="0"/>
                  </a:lnTo>
                  <a:lnTo>
                    <a:pt x="0" y="0"/>
                  </a:lnTo>
                  <a:lnTo>
                    <a:pt x="0" y="1375497"/>
                  </a:lnTo>
                  <a:lnTo>
                    <a:pt x="67310" y="1375497"/>
                  </a:lnTo>
                  <a:lnTo>
                    <a:pt x="80010" y="1375497"/>
                  </a:lnTo>
                  <a:close/>
                  <a:moveTo>
                    <a:pt x="12700" y="12700"/>
                  </a:moveTo>
                  <a:lnTo>
                    <a:pt x="5299990" y="12700"/>
                  </a:lnTo>
                  <a:lnTo>
                    <a:pt x="5299990" y="1362797"/>
                  </a:lnTo>
                  <a:lnTo>
                    <a:pt x="12700" y="1362797"/>
                  </a:lnTo>
                  <a:lnTo>
                    <a:pt x="12700" y="12700"/>
                  </a:lnTo>
                  <a:close/>
                </a:path>
              </a:pathLst>
            </a:custGeom>
            <a:solidFill>
              <a:srgbClr val="000000"/>
            </a:solidFill>
          </p:spPr>
        </p:sp>
      </p:grpSp>
      <p:grpSp>
        <p:nvGrpSpPr>
          <p:cNvPr name="Group 23" id="23"/>
          <p:cNvGrpSpPr/>
          <p:nvPr/>
        </p:nvGrpSpPr>
        <p:grpSpPr>
          <a:xfrm rot="0">
            <a:off x="939231" y="4070472"/>
            <a:ext cx="16393881" cy="591951"/>
            <a:chOff x="0" y="0"/>
            <a:chExt cx="119962793" cy="4331623"/>
          </a:xfrm>
        </p:grpSpPr>
        <p:sp>
          <p:nvSpPr>
            <p:cNvPr name="Freeform 24" id="24"/>
            <p:cNvSpPr/>
            <p:nvPr/>
          </p:nvSpPr>
          <p:spPr>
            <a:xfrm>
              <a:off x="72390" y="72390"/>
              <a:ext cx="119818016" cy="4186843"/>
            </a:xfrm>
            <a:custGeom>
              <a:avLst/>
              <a:gdLst/>
              <a:ahLst/>
              <a:cxnLst/>
              <a:rect r="r" b="b" t="t" l="l"/>
              <a:pathLst>
                <a:path h="4186843" w="119818016">
                  <a:moveTo>
                    <a:pt x="0" y="0"/>
                  </a:moveTo>
                  <a:lnTo>
                    <a:pt x="119818016" y="0"/>
                  </a:lnTo>
                  <a:lnTo>
                    <a:pt x="119818016" y="4186843"/>
                  </a:lnTo>
                  <a:lnTo>
                    <a:pt x="0" y="41868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F3C8"/>
            </a:solidFill>
          </p:spPr>
        </p:sp>
        <p:sp>
          <p:nvSpPr>
            <p:cNvPr name="Freeform 25" id="25"/>
            <p:cNvSpPr/>
            <p:nvPr/>
          </p:nvSpPr>
          <p:spPr>
            <a:xfrm>
              <a:off x="0" y="0"/>
              <a:ext cx="119962799" cy="4331623"/>
            </a:xfrm>
            <a:custGeom>
              <a:avLst/>
              <a:gdLst/>
              <a:ahLst/>
              <a:cxnLst/>
              <a:rect r="r" b="b" t="t" l="l"/>
              <a:pathLst>
                <a:path h="4331623" w="119962799">
                  <a:moveTo>
                    <a:pt x="119818014" y="4186843"/>
                  </a:moveTo>
                  <a:lnTo>
                    <a:pt x="119962799" y="4186843"/>
                  </a:lnTo>
                  <a:lnTo>
                    <a:pt x="119962799" y="4331623"/>
                  </a:lnTo>
                  <a:lnTo>
                    <a:pt x="119818014" y="4331623"/>
                  </a:lnTo>
                  <a:lnTo>
                    <a:pt x="119818014" y="4186843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4186843"/>
                  </a:lnTo>
                  <a:lnTo>
                    <a:pt x="0" y="4186843"/>
                  </a:lnTo>
                  <a:lnTo>
                    <a:pt x="0" y="144780"/>
                  </a:lnTo>
                  <a:close/>
                  <a:moveTo>
                    <a:pt x="0" y="4186843"/>
                  </a:moveTo>
                  <a:lnTo>
                    <a:pt x="144780" y="4186843"/>
                  </a:lnTo>
                  <a:lnTo>
                    <a:pt x="144780" y="4331623"/>
                  </a:lnTo>
                  <a:lnTo>
                    <a:pt x="0" y="4331623"/>
                  </a:lnTo>
                  <a:lnTo>
                    <a:pt x="0" y="4186843"/>
                  </a:lnTo>
                  <a:close/>
                  <a:moveTo>
                    <a:pt x="119818014" y="144780"/>
                  </a:moveTo>
                  <a:lnTo>
                    <a:pt x="119962799" y="144780"/>
                  </a:lnTo>
                  <a:lnTo>
                    <a:pt x="119962799" y="4186843"/>
                  </a:lnTo>
                  <a:lnTo>
                    <a:pt x="119818014" y="4186843"/>
                  </a:lnTo>
                  <a:lnTo>
                    <a:pt x="119818014" y="144780"/>
                  </a:lnTo>
                  <a:close/>
                  <a:moveTo>
                    <a:pt x="144780" y="4186843"/>
                  </a:moveTo>
                  <a:lnTo>
                    <a:pt x="119818014" y="4186843"/>
                  </a:lnTo>
                  <a:lnTo>
                    <a:pt x="119818014" y="4331623"/>
                  </a:lnTo>
                  <a:lnTo>
                    <a:pt x="144780" y="4331623"/>
                  </a:lnTo>
                  <a:lnTo>
                    <a:pt x="144780" y="4186843"/>
                  </a:lnTo>
                  <a:close/>
                  <a:moveTo>
                    <a:pt x="119818014" y="0"/>
                  </a:moveTo>
                  <a:lnTo>
                    <a:pt x="119962799" y="0"/>
                  </a:lnTo>
                  <a:lnTo>
                    <a:pt x="119962799" y="144780"/>
                  </a:lnTo>
                  <a:lnTo>
                    <a:pt x="119818014" y="144780"/>
                  </a:lnTo>
                  <a:lnTo>
                    <a:pt x="119818014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119818014" y="0"/>
                  </a:lnTo>
                  <a:lnTo>
                    <a:pt x="119818014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000000"/>
            </a:solidFill>
          </p:spPr>
        </p:sp>
      </p:grpSp>
      <p:grpSp>
        <p:nvGrpSpPr>
          <p:cNvPr name="Group 26" id="26"/>
          <p:cNvGrpSpPr/>
          <p:nvPr/>
        </p:nvGrpSpPr>
        <p:grpSpPr>
          <a:xfrm rot="0">
            <a:off x="1243775" y="4247368"/>
            <a:ext cx="1040736" cy="242434"/>
            <a:chOff x="0" y="0"/>
            <a:chExt cx="1387648" cy="323246"/>
          </a:xfrm>
        </p:grpSpPr>
        <p:grpSp>
          <p:nvGrpSpPr>
            <p:cNvPr name="Group 27" id="27"/>
            <p:cNvGrpSpPr>
              <a:grpSpLocks noChangeAspect="true"/>
            </p:cNvGrpSpPr>
            <p:nvPr/>
          </p:nvGrpSpPr>
          <p:grpSpPr>
            <a:xfrm rot="0">
              <a:off x="1068722" y="4321"/>
              <a:ext cx="318925" cy="318925"/>
              <a:chOff x="0" y="0"/>
              <a:chExt cx="495300" cy="495300"/>
            </a:xfrm>
          </p:grpSpPr>
          <p:sp>
            <p:nvSpPr>
              <p:cNvPr name="Freeform 28" id="28"/>
              <p:cNvSpPr/>
              <p:nvPr/>
            </p:nvSpPr>
            <p:spPr>
              <a:xfrm>
                <a:off x="0" y="0"/>
                <a:ext cx="495300" cy="495300"/>
              </a:xfrm>
              <a:custGeom>
                <a:avLst/>
                <a:gdLst/>
                <a:ahLst/>
                <a:cxnLst/>
                <a:rect r="r" b="b" t="t" l="l"/>
                <a:pathLst>
                  <a:path h="495300" w="495300">
                    <a:moveTo>
                      <a:pt x="247650" y="0"/>
                    </a:moveTo>
                    <a:cubicBezTo>
                      <a:pt x="110490" y="0"/>
                      <a:pt x="0" y="110490"/>
                      <a:pt x="0" y="247650"/>
                    </a:cubicBezTo>
                    <a:cubicBezTo>
                      <a:pt x="0" y="384810"/>
                      <a:pt x="110490" y="495300"/>
                      <a:pt x="247650" y="495300"/>
                    </a:cubicBezTo>
                    <a:cubicBezTo>
                      <a:pt x="383540" y="495300"/>
                      <a:pt x="495300" y="384810"/>
                      <a:pt x="495300" y="247650"/>
                    </a:cubicBezTo>
                    <a:cubicBezTo>
                      <a:pt x="495300" y="110490"/>
                      <a:pt x="383540" y="0"/>
                      <a:pt x="247650" y="0"/>
                    </a:cubicBezTo>
                    <a:close/>
                    <a:moveTo>
                      <a:pt x="247650" y="457200"/>
                    </a:moveTo>
                    <a:cubicBezTo>
                      <a:pt x="132080" y="457200"/>
                      <a:pt x="38100" y="363220"/>
                      <a:pt x="38100" y="247650"/>
                    </a:cubicBezTo>
                    <a:cubicBezTo>
                      <a:pt x="38100" y="132080"/>
                      <a:pt x="132080" y="38100"/>
                      <a:pt x="247650" y="38100"/>
                    </a:cubicBezTo>
                    <a:cubicBezTo>
                      <a:pt x="363220" y="38100"/>
                      <a:pt x="457200" y="132080"/>
                      <a:pt x="457200" y="247650"/>
                    </a:cubicBezTo>
                    <a:cubicBezTo>
                      <a:pt x="457200" y="363220"/>
                      <a:pt x="363220" y="457200"/>
                      <a:pt x="247650" y="45720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name="Freeform 29" id="29"/>
              <p:cNvSpPr/>
              <p:nvPr/>
            </p:nvSpPr>
            <p:spPr>
              <a:xfrm>
                <a:off x="38100" y="38100"/>
                <a:ext cx="419100" cy="419100"/>
              </a:xfrm>
              <a:custGeom>
                <a:avLst/>
                <a:gdLst/>
                <a:ahLst/>
                <a:cxnLst/>
                <a:rect r="r" b="b" t="t" l="l"/>
                <a:pathLst>
                  <a:path h="419100" w="419100">
                    <a:moveTo>
                      <a:pt x="209550" y="0"/>
                    </a:moveTo>
                    <a:cubicBezTo>
                      <a:pt x="93980" y="0"/>
                      <a:pt x="0" y="93980"/>
                      <a:pt x="0" y="209550"/>
                    </a:cubicBezTo>
                    <a:cubicBezTo>
                      <a:pt x="0" y="325120"/>
                      <a:pt x="93980" y="419100"/>
                      <a:pt x="209550" y="419100"/>
                    </a:cubicBezTo>
                    <a:cubicBezTo>
                      <a:pt x="325120" y="419100"/>
                      <a:pt x="419100" y="325120"/>
                      <a:pt x="419100" y="209550"/>
                    </a:cubicBezTo>
                    <a:cubicBezTo>
                      <a:pt x="419100" y="93980"/>
                      <a:pt x="325120" y="0"/>
                      <a:pt x="209550" y="0"/>
                    </a:cubicBezTo>
                    <a:close/>
                  </a:path>
                </a:pathLst>
              </a:custGeom>
              <a:solidFill>
                <a:srgbClr val="C3F7E7"/>
              </a:solidFill>
            </p:spPr>
          </p:sp>
        </p:grpSp>
        <p:grpSp>
          <p:nvGrpSpPr>
            <p:cNvPr name="Group 30" id="30"/>
            <p:cNvGrpSpPr>
              <a:grpSpLocks noChangeAspect="true"/>
            </p:cNvGrpSpPr>
            <p:nvPr/>
          </p:nvGrpSpPr>
          <p:grpSpPr>
            <a:xfrm rot="0">
              <a:off x="548378" y="0"/>
              <a:ext cx="318925" cy="318925"/>
              <a:chOff x="0" y="0"/>
              <a:chExt cx="495300" cy="495300"/>
            </a:xfrm>
          </p:grpSpPr>
          <p:sp>
            <p:nvSpPr>
              <p:cNvPr name="Freeform 31" id="31"/>
              <p:cNvSpPr/>
              <p:nvPr/>
            </p:nvSpPr>
            <p:spPr>
              <a:xfrm>
                <a:off x="0" y="0"/>
                <a:ext cx="495300" cy="495300"/>
              </a:xfrm>
              <a:custGeom>
                <a:avLst/>
                <a:gdLst/>
                <a:ahLst/>
                <a:cxnLst/>
                <a:rect r="r" b="b" t="t" l="l"/>
                <a:pathLst>
                  <a:path h="495300" w="495300">
                    <a:moveTo>
                      <a:pt x="247650" y="0"/>
                    </a:moveTo>
                    <a:cubicBezTo>
                      <a:pt x="110490" y="0"/>
                      <a:pt x="0" y="110490"/>
                      <a:pt x="0" y="247650"/>
                    </a:cubicBezTo>
                    <a:cubicBezTo>
                      <a:pt x="0" y="384810"/>
                      <a:pt x="110490" y="495300"/>
                      <a:pt x="247650" y="495300"/>
                    </a:cubicBezTo>
                    <a:cubicBezTo>
                      <a:pt x="383540" y="495300"/>
                      <a:pt x="495300" y="384810"/>
                      <a:pt x="495300" y="247650"/>
                    </a:cubicBezTo>
                    <a:cubicBezTo>
                      <a:pt x="495300" y="110490"/>
                      <a:pt x="383540" y="0"/>
                      <a:pt x="247650" y="0"/>
                    </a:cubicBezTo>
                    <a:close/>
                    <a:moveTo>
                      <a:pt x="247650" y="457200"/>
                    </a:moveTo>
                    <a:cubicBezTo>
                      <a:pt x="132080" y="457200"/>
                      <a:pt x="38100" y="363220"/>
                      <a:pt x="38100" y="247650"/>
                    </a:cubicBezTo>
                    <a:cubicBezTo>
                      <a:pt x="38100" y="132080"/>
                      <a:pt x="132080" y="38100"/>
                      <a:pt x="247650" y="38100"/>
                    </a:cubicBezTo>
                    <a:cubicBezTo>
                      <a:pt x="363220" y="38100"/>
                      <a:pt x="457200" y="132080"/>
                      <a:pt x="457200" y="247650"/>
                    </a:cubicBezTo>
                    <a:cubicBezTo>
                      <a:pt x="457200" y="363220"/>
                      <a:pt x="363220" y="457200"/>
                      <a:pt x="247650" y="45720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name="Freeform 32" id="32"/>
              <p:cNvSpPr/>
              <p:nvPr/>
            </p:nvSpPr>
            <p:spPr>
              <a:xfrm>
                <a:off x="38100" y="38100"/>
                <a:ext cx="419100" cy="419100"/>
              </a:xfrm>
              <a:custGeom>
                <a:avLst/>
                <a:gdLst/>
                <a:ahLst/>
                <a:cxnLst/>
                <a:rect r="r" b="b" t="t" l="l"/>
                <a:pathLst>
                  <a:path h="419100" w="419100">
                    <a:moveTo>
                      <a:pt x="209550" y="0"/>
                    </a:moveTo>
                    <a:cubicBezTo>
                      <a:pt x="93980" y="0"/>
                      <a:pt x="0" y="93980"/>
                      <a:pt x="0" y="209550"/>
                    </a:cubicBezTo>
                    <a:cubicBezTo>
                      <a:pt x="0" y="325120"/>
                      <a:pt x="93980" y="419100"/>
                      <a:pt x="209550" y="419100"/>
                    </a:cubicBezTo>
                    <a:cubicBezTo>
                      <a:pt x="325120" y="419100"/>
                      <a:pt x="419100" y="325120"/>
                      <a:pt x="419100" y="209550"/>
                    </a:cubicBezTo>
                    <a:cubicBezTo>
                      <a:pt x="419100" y="93980"/>
                      <a:pt x="325120" y="0"/>
                      <a:pt x="209550" y="0"/>
                    </a:cubicBezTo>
                    <a:close/>
                  </a:path>
                </a:pathLst>
              </a:custGeom>
              <a:solidFill>
                <a:srgbClr val="F9C374"/>
              </a:solidFill>
            </p:spPr>
          </p:sp>
        </p:grpSp>
        <p:grpSp>
          <p:nvGrpSpPr>
            <p:cNvPr name="Group 33" id="33"/>
            <p:cNvGrpSpPr>
              <a:grpSpLocks noChangeAspect="true"/>
            </p:cNvGrpSpPr>
            <p:nvPr/>
          </p:nvGrpSpPr>
          <p:grpSpPr>
            <a:xfrm rot="0">
              <a:off x="0" y="0"/>
              <a:ext cx="318925" cy="318925"/>
              <a:chOff x="0" y="0"/>
              <a:chExt cx="495300" cy="495300"/>
            </a:xfrm>
          </p:grpSpPr>
          <p:sp>
            <p:nvSpPr>
              <p:cNvPr name="Freeform 34" id="34"/>
              <p:cNvSpPr/>
              <p:nvPr/>
            </p:nvSpPr>
            <p:spPr>
              <a:xfrm>
                <a:off x="0" y="0"/>
                <a:ext cx="495300" cy="495300"/>
              </a:xfrm>
              <a:custGeom>
                <a:avLst/>
                <a:gdLst/>
                <a:ahLst/>
                <a:cxnLst/>
                <a:rect r="r" b="b" t="t" l="l"/>
                <a:pathLst>
                  <a:path h="495300" w="495300">
                    <a:moveTo>
                      <a:pt x="247650" y="0"/>
                    </a:moveTo>
                    <a:cubicBezTo>
                      <a:pt x="110490" y="0"/>
                      <a:pt x="0" y="110490"/>
                      <a:pt x="0" y="247650"/>
                    </a:cubicBezTo>
                    <a:cubicBezTo>
                      <a:pt x="0" y="384810"/>
                      <a:pt x="110490" y="495300"/>
                      <a:pt x="247650" y="495300"/>
                    </a:cubicBezTo>
                    <a:cubicBezTo>
                      <a:pt x="383540" y="495300"/>
                      <a:pt x="495300" y="384810"/>
                      <a:pt x="495300" y="247650"/>
                    </a:cubicBezTo>
                    <a:cubicBezTo>
                      <a:pt x="495300" y="110490"/>
                      <a:pt x="383540" y="0"/>
                      <a:pt x="247650" y="0"/>
                    </a:cubicBezTo>
                    <a:close/>
                    <a:moveTo>
                      <a:pt x="247650" y="457200"/>
                    </a:moveTo>
                    <a:cubicBezTo>
                      <a:pt x="132080" y="457200"/>
                      <a:pt x="38100" y="363220"/>
                      <a:pt x="38100" y="247650"/>
                    </a:cubicBezTo>
                    <a:cubicBezTo>
                      <a:pt x="38100" y="132080"/>
                      <a:pt x="132080" y="38100"/>
                      <a:pt x="247650" y="38100"/>
                    </a:cubicBezTo>
                    <a:cubicBezTo>
                      <a:pt x="363220" y="38100"/>
                      <a:pt x="457200" y="132080"/>
                      <a:pt x="457200" y="247650"/>
                    </a:cubicBezTo>
                    <a:cubicBezTo>
                      <a:pt x="457200" y="363220"/>
                      <a:pt x="363220" y="457200"/>
                      <a:pt x="247650" y="45720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name="Freeform 35" id="35"/>
              <p:cNvSpPr/>
              <p:nvPr/>
            </p:nvSpPr>
            <p:spPr>
              <a:xfrm>
                <a:off x="38100" y="38100"/>
                <a:ext cx="419100" cy="419100"/>
              </a:xfrm>
              <a:custGeom>
                <a:avLst/>
                <a:gdLst/>
                <a:ahLst/>
                <a:cxnLst/>
                <a:rect r="r" b="b" t="t" l="l"/>
                <a:pathLst>
                  <a:path h="419100" w="419100">
                    <a:moveTo>
                      <a:pt x="209550" y="0"/>
                    </a:moveTo>
                    <a:cubicBezTo>
                      <a:pt x="93980" y="0"/>
                      <a:pt x="0" y="93980"/>
                      <a:pt x="0" y="209550"/>
                    </a:cubicBezTo>
                    <a:cubicBezTo>
                      <a:pt x="0" y="325120"/>
                      <a:pt x="93980" y="419100"/>
                      <a:pt x="209550" y="419100"/>
                    </a:cubicBezTo>
                    <a:cubicBezTo>
                      <a:pt x="325120" y="419100"/>
                      <a:pt x="419100" y="325120"/>
                      <a:pt x="419100" y="209550"/>
                    </a:cubicBezTo>
                    <a:cubicBezTo>
                      <a:pt x="419100" y="93980"/>
                      <a:pt x="325120" y="0"/>
                      <a:pt x="209550" y="0"/>
                    </a:cubicBezTo>
                    <a:close/>
                  </a:path>
                </a:pathLst>
              </a:custGeom>
              <a:solidFill>
                <a:srgbClr val="F7B2B0"/>
              </a:solidFill>
            </p:spPr>
          </p:sp>
        </p:grpSp>
      </p:grpSp>
      <p:sp>
        <p:nvSpPr>
          <p:cNvPr name="TextBox 36" id="36"/>
          <p:cNvSpPr txBox="true"/>
          <p:nvPr/>
        </p:nvSpPr>
        <p:spPr>
          <a:xfrm rot="0">
            <a:off x="1410479" y="2345858"/>
            <a:ext cx="7181414" cy="6545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64"/>
              </a:lnSpc>
            </a:pPr>
            <a:r>
              <a:rPr lang="en-US" sz="4777">
                <a:solidFill>
                  <a:srgbClr val="000000"/>
                </a:solidFill>
                <a:latin typeface="Jura Medium Bold"/>
              </a:rPr>
              <a:t>Rule 2</a:t>
            </a:r>
          </a:p>
        </p:txBody>
      </p:sp>
      <p:sp>
        <p:nvSpPr>
          <p:cNvPr name="TextBox 37" id="37"/>
          <p:cNvSpPr txBox="true"/>
          <p:nvPr/>
        </p:nvSpPr>
        <p:spPr>
          <a:xfrm rot="0">
            <a:off x="9320498" y="1825011"/>
            <a:ext cx="7606054" cy="146803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5885"/>
              </a:lnSpc>
            </a:pPr>
            <a:r>
              <a:rPr lang="en-US" sz="4203">
                <a:solidFill>
                  <a:srgbClr val="000000"/>
                </a:solidFill>
                <a:latin typeface="HK Grotesk Light"/>
              </a:rPr>
              <a:t>Use the same auxiliary or modal verb as it is in the main sentence</a:t>
            </a:r>
          </a:p>
        </p:txBody>
      </p:sp>
      <p:sp>
        <p:nvSpPr>
          <p:cNvPr name="TextBox 38" id="38"/>
          <p:cNvSpPr txBox="true"/>
          <p:nvPr/>
        </p:nvSpPr>
        <p:spPr>
          <a:xfrm rot="0">
            <a:off x="1764143" y="4833392"/>
            <a:ext cx="11618310" cy="2089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599"/>
              </a:lnSpc>
            </a:pPr>
            <a:r>
              <a:rPr lang="en-US" sz="3999">
                <a:solidFill>
                  <a:srgbClr val="000000"/>
                </a:solidFill>
                <a:latin typeface="Open Sans Light"/>
              </a:rPr>
              <a:t>1) We </a:t>
            </a:r>
            <a:r>
              <a:rPr lang="en-US" sz="3999">
                <a:solidFill>
                  <a:srgbClr val="FF1616"/>
                </a:solidFill>
                <a:latin typeface="Open Sans Light Bold"/>
              </a:rPr>
              <a:t>will</a:t>
            </a:r>
            <a:r>
              <a:rPr lang="en-US" sz="3999">
                <a:solidFill>
                  <a:srgbClr val="000000"/>
                </a:solidFill>
                <a:latin typeface="Open Sans Light"/>
              </a:rPr>
              <a:t> gou out together, </a:t>
            </a:r>
            <a:r>
              <a:rPr lang="en-US" sz="3999">
                <a:solidFill>
                  <a:srgbClr val="FF1616"/>
                </a:solidFill>
                <a:latin typeface="Open Sans Light Bold"/>
              </a:rPr>
              <a:t>won't </a:t>
            </a:r>
            <a:r>
              <a:rPr lang="en-US" sz="3999">
                <a:solidFill>
                  <a:srgbClr val="000000"/>
                </a:solidFill>
                <a:latin typeface="Open Sans Light"/>
              </a:rPr>
              <a:t>we?</a:t>
            </a:r>
          </a:p>
          <a:p>
            <a:pPr>
              <a:lnSpc>
                <a:spcPts val="5599"/>
              </a:lnSpc>
            </a:pPr>
          </a:p>
          <a:p>
            <a:pPr>
              <a:lnSpc>
                <a:spcPts val="5599"/>
              </a:lnSpc>
            </a:pPr>
            <a:r>
              <a:rPr lang="en-US" sz="3999">
                <a:solidFill>
                  <a:srgbClr val="000000"/>
                </a:solidFill>
                <a:latin typeface="Open Sans Light"/>
              </a:rPr>
              <a:t>2) Albert </a:t>
            </a:r>
            <a:r>
              <a:rPr lang="en-US" sz="3999">
                <a:solidFill>
                  <a:srgbClr val="FF1616"/>
                </a:solidFill>
                <a:latin typeface="Open Sans Light Bold"/>
              </a:rPr>
              <a:t>can't </a:t>
            </a:r>
            <a:r>
              <a:rPr lang="en-US" sz="3999">
                <a:solidFill>
                  <a:srgbClr val="000000"/>
                </a:solidFill>
                <a:latin typeface="Open Sans Light"/>
              </a:rPr>
              <a:t>play the violin, </a:t>
            </a:r>
            <a:r>
              <a:rPr lang="en-US" sz="3999">
                <a:solidFill>
                  <a:srgbClr val="FF1616"/>
                </a:solidFill>
                <a:latin typeface="Open Sans Light Bold"/>
              </a:rPr>
              <a:t>can </a:t>
            </a:r>
            <a:r>
              <a:rPr lang="en-US" sz="3999">
                <a:solidFill>
                  <a:srgbClr val="000000"/>
                </a:solidFill>
                <a:latin typeface="Open Sans Light"/>
              </a:rPr>
              <a:t>he?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rcRect l="-19127" t="22635" r="-19127" b="22635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grpSp>
        <p:nvGrpSpPr>
          <p:cNvPr name="Group 3" id="3"/>
          <p:cNvGrpSpPr/>
          <p:nvPr/>
        </p:nvGrpSpPr>
        <p:grpSpPr>
          <a:xfrm rot="0">
            <a:off x="-136051" y="-837703"/>
            <a:ext cx="18586525" cy="12252852"/>
            <a:chOff x="0" y="0"/>
            <a:chExt cx="24782033" cy="16337136"/>
          </a:xfrm>
        </p:grpSpPr>
        <p:grpSp>
          <p:nvGrpSpPr>
            <p:cNvPr name="Group 4" id="4"/>
            <p:cNvGrpSpPr/>
            <p:nvPr/>
          </p:nvGrpSpPr>
          <p:grpSpPr>
            <a:xfrm rot="-5400000">
              <a:off x="4758185" y="-4758185"/>
              <a:ext cx="15265663" cy="24782033"/>
              <a:chOff x="0" y="0"/>
              <a:chExt cx="3290570" cy="3204210"/>
            </a:xfrm>
          </p:grpSpPr>
          <p:sp>
            <p:nvSpPr>
              <p:cNvPr name="Freeform 5" id="5"/>
              <p:cNvSpPr/>
              <p:nvPr/>
            </p:nvSpPr>
            <p:spPr>
              <a:xfrm>
                <a:off x="0" y="0"/>
                <a:ext cx="6750569" cy="9906344"/>
              </a:xfrm>
              <a:custGeom>
                <a:avLst/>
                <a:gdLst/>
                <a:ahLst/>
                <a:cxnLst/>
                <a:rect r="r" b="b" t="t" l="l"/>
                <a:pathLst>
                  <a:path h="9906344" w="6750569">
                    <a:moveTo>
                      <a:pt x="6750569" y="34774"/>
                    </a:moveTo>
                    <a:lnTo>
                      <a:pt x="0" y="34774"/>
                    </a:lnTo>
                    <a:lnTo>
                      <a:pt x="0" y="0"/>
                    </a:lnTo>
                    <a:lnTo>
                      <a:pt x="6750569" y="0"/>
                    </a:lnTo>
                    <a:lnTo>
                      <a:pt x="6750569" y="34774"/>
                    </a:lnTo>
                    <a:close/>
                    <a:moveTo>
                      <a:pt x="6750569" y="1095392"/>
                    </a:moveTo>
                    <a:lnTo>
                      <a:pt x="0" y="1095392"/>
                    </a:lnTo>
                    <a:lnTo>
                      <a:pt x="0" y="1130166"/>
                    </a:lnTo>
                    <a:lnTo>
                      <a:pt x="6750569" y="1130166"/>
                    </a:lnTo>
                    <a:lnTo>
                      <a:pt x="6750569" y="1095392"/>
                    </a:lnTo>
                    <a:close/>
                    <a:moveTo>
                      <a:pt x="6750569" y="2195131"/>
                    </a:moveTo>
                    <a:lnTo>
                      <a:pt x="0" y="2195131"/>
                    </a:lnTo>
                    <a:lnTo>
                      <a:pt x="0" y="2229905"/>
                    </a:lnTo>
                    <a:lnTo>
                      <a:pt x="6750569" y="2229905"/>
                    </a:lnTo>
                    <a:lnTo>
                      <a:pt x="6750569" y="2195131"/>
                    </a:lnTo>
                    <a:close/>
                    <a:moveTo>
                      <a:pt x="6750569" y="3290523"/>
                    </a:moveTo>
                    <a:lnTo>
                      <a:pt x="0" y="3290523"/>
                    </a:lnTo>
                    <a:lnTo>
                      <a:pt x="0" y="3325297"/>
                    </a:lnTo>
                    <a:lnTo>
                      <a:pt x="6750569" y="3325297"/>
                    </a:lnTo>
                    <a:lnTo>
                      <a:pt x="6750569" y="3290523"/>
                    </a:lnTo>
                    <a:close/>
                    <a:moveTo>
                      <a:pt x="6750569" y="4385915"/>
                    </a:moveTo>
                    <a:lnTo>
                      <a:pt x="0" y="4385915"/>
                    </a:lnTo>
                    <a:lnTo>
                      <a:pt x="0" y="4420689"/>
                    </a:lnTo>
                    <a:lnTo>
                      <a:pt x="6750569" y="4420689"/>
                    </a:lnTo>
                    <a:lnTo>
                      <a:pt x="6750569" y="4385915"/>
                    </a:lnTo>
                    <a:close/>
                    <a:moveTo>
                      <a:pt x="6750569" y="5481307"/>
                    </a:moveTo>
                    <a:lnTo>
                      <a:pt x="0" y="5481307"/>
                    </a:lnTo>
                    <a:lnTo>
                      <a:pt x="0" y="5516082"/>
                    </a:lnTo>
                    <a:lnTo>
                      <a:pt x="6750569" y="5516082"/>
                    </a:lnTo>
                    <a:lnTo>
                      <a:pt x="6750569" y="5481307"/>
                    </a:lnTo>
                    <a:close/>
                    <a:moveTo>
                      <a:pt x="6750569" y="6581046"/>
                    </a:moveTo>
                    <a:lnTo>
                      <a:pt x="0" y="6581046"/>
                    </a:lnTo>
                    <a:lnTo>
                      <a:pt x="0" y="6615820"/>
                    </a:lnTo>
                    <a:lnTo>
                      <a:pt x="6750569" y="6615820"/>
                    </a:lnTo>
                    <a:lnTo>
                      <a:pt x="6750569" y="6581046"/>
                    </a:lnTo>
                    <a:close/>
                    <a:moveTo>
                      <a:pt x="6750569" y="7676438"/>
                    </a:moveTo>
                    <a:lnTo>
                      <a:pt x="0" y="7676438"/>
                    </a:lnTo>
                    <a:lnTo>
                      <a:pt x="0" y="7711213"/>
                    </a:lnTo>
                    <a:lnTo>
                      <a:pt x="6750569" y="7711213"/>
                    </a:lnTo>
                    <a:lnTo>
                      <a:pt x="6750569" y="7676438"/>
                    </a:lnTo>
                    <a:close/>
                    <a:moveTo>
                      <a:pt x="6750569" y="8771830"/>
                    </a:moveTo>
                    <a:lnTo>
                      <a:pt x="0" y="8771830"/>
                    </a:lnTo>
                    <a:lnTo>
                      <a:pt x="0" y="8806605"/>
                    </a:lnTo>
                    <a:lnTo>
                      <a:pt x="6750569" y="8806605"/>
                    </a:lnTo>
                    <a:lnTo>
                      <a:pt x="6750569" y="8771830"/>
                    </a:lnTo>
                    <a:close/>
                    <a:moveTo>
                      <a:pt x="6750569" y="9871570"/>
                    </a:moveTo>
                    <a:lnTo>
                      <a:pt x="0" y="9871570"/>
                    </a:lnTo>
                    <a:lnTo>
                      <a:pt x="0" y="9906344"/>
                    </a:lnTo>
                    <a:lnTo>
                      <a:pt x="6750569" y="9906344"/>
                    </a:lnTo>
                    <a:lnTo>
                      <a:pt x="6750569" y="9871570"/>
                    </a:lnTo>
                    <a:close/>
                  </a:path>
                </a:pathLst>
              </a:custGeom>
              <a:solidFill>
                <a:srgbClr val="000000">
                  <a:alpha val="14902"/>
                </a:srgbClr>
              </a:solidFill>
            </p:spPr>
          </p:sp>
        </p:grpSp>
        <p:grpSp>
          <p:nvGrpSpPr>
            <p:cNvPr name="Group 6" id="6"/>
            <p:cNvGrpSpPr/>
            <p:nvPr/>
          </p:nvGrpSpPr>
          <p:grpSpPr>
            <a:xfrm rot="-10800000">
              <a:off x="88900" y="1729900"/>
              <a:ext cx="24693133" cy="14607236"/>
              <a:chOff x="0" y="0"/>
              <a:chExt cx="3290570" cy="3204210"/>
            </a:xfrm>
          </p:grpSpPr>
          <p:sp>
            <p:nvSpPr>
              <p:cNvPr name="Freeform 7" id="7"/>
              <p:cNvSpPr/>
              <p:nvPr/>
            </p:nvSpPr>
            <p:spPr>
              <a:xfrm>
                <a:off x="0" y="0"/>
                <a:ext cx="10919454" cy="5837825"/>
              </a:xfrm>
              <a:custGeom>
                <a:avLst/>
                <a:gdLst/>
                <a:ahLst/>
                <a:cxnLst/>
                <a:rect r="r" b="b" t="t" l="l"/>
                <a:pathLst>
                  <a:path h="5837825" w="10919454">
                    <a:moveTo>
                      <a:pt x="10919454" y="20493"/>
                    </a:moveTo>
                    <a:lnTo>
                      <a:pt x="0" y="20493"/>
                    </a:lnTo>
                    <a:lnTo>
                      <a:pt x="0" y="0"/>
                    </a:lnTo>
                    <a:lnTo>
                      <a:pt x="10919454" y="0"/>
                    </a:lnTo>
                    <a:lnTo>
                      <a:pt x="10919454" y="20493"/>
                    </a:lnTo>
                    <a:close/>
                    <a:moveTo>
                      <a:pt x="10919454" y="645516"/>
                    </a:moveTo>
                    <a:lnTo>
                      <a:pt x="0" y="645516"/>
                    </a:lnTo>
                    <a:lnTo>
                      <a:pt x="0" y="666009"/>
                    </a:lnTo>
                    <a:lnTo>
                      <a:pt x="10919454" y="666009"/>
                    </a:lnTo>
                    <a:lnTo>
                      <a:pt x="10919454" y="645516"/>
                    </a:lnTo>
                    <a:close/>
                    <a:moveTo>
                      <a:pt x="10919454" y="1293594"/>
                    </a:moveTo>
                    <a:lnTo>
                      <a:pt x="0" y="1293594"/>
                    </a:lnTo>
                    <a:lnTo>
                      <a:pt x="0" y="1314087"/>
                    </a:lnTo>
                    <a:lnTo>
                      <a:pt x="10919454" y="1314087"/>
                    </a:lnTo>
                    <a:lnTo>
                      <a:pt x="10919454" y="1293594"/>
                    </a:lnTo>
                    <a:close/>
                    <a:moveTo>
                      <a:pt x="10919454" y="1939111"/>
                    </a:moveTo>
                    <a:lnTo>
                      <a:pt x="0" y="1939111"/>
                    </a:lnTo>
                    <a:lnTo>
                      <a:pt x="0" y="1959603"/>
                    </a:lnTo>
                    <a:lnTo>
                      <a:pt x="10919454" y="1959603"/>
                    </a:lnTo>
                    <a:lnTo>
                      <a:pt x="10919454" y="1939111"/>
                    </a:lnTo>
                    <a:close/>
                    <a:moveTo>
                      <a:pt x="10919454" y="2584627"/>
                    </a:moveTo>
                    <a:lnTo>
                      <a:pt x="0" y="2584627"/>
                    </a:lnTo>
                    <a:lnTo>
                      <a:pt x="0" y="2605120"/>
                    </a:lnTo>
                    <a:lnTo>
                      <a:pt x="10919454" y="2605120"/>
                    </a:lnTo>
                    <a:lnTo>
                      <a:pt x="10919454" y="2584627"/>
                    </a:lnTo>
                    <a:close/>
                    <a:moveTo>
                      <a:pt x="10919454" y="3230144"/>
                    </a:moveTo>
                    <a:lnTo>
                      <a:pt x="0" y="3230144"/>
                    </a:lnTo>
                    <a:lnTo>
                      <a:pt x="0" y="3250636"/>
                    </a:lnTo>
                    <a:lnTo>
                      <a:pt x="10919454" y="3250636"/>
                    </a:lnTo>
                    <a:lnTo>
                      <a:pt x="10919454" y="3230144"/>
                    </a:lnTo>
                    <a:close/>
                    <a:moveTo>
                      <a:pt x="10919454" y="3878221"/>
                    </a:moveTo>
                    <a:lnTo>
                      <a:pt x="0" y="3878221"/>
                    </a:lnTo>
                    <a:lnTo>
                      <a:pt x="0" y="3898714"/>
                    </a:lnTo>
                    <a:lnTo>
                      <a:pt x="10919454" y="3898714"/>
                    </a:lnTo>
                    <a:lnTo>
                      <a:pt x="10919454" y="3878221"/>
                    </a:lnTo>
                    <a:close/>
                    <a:moveTo>
                      <a:pt x="10919454" y="4523738"/>
                    </a:moveTo>
                    <a:lnTo>
                      <a:pt x="0" y="4523738"/>
                    </a:lnTo>
                    <a:lnTo>
                      <a:pt x="0" y="4544231"/>
                    </a:lnTo>
                    <a:lnTo>
                      <a:pt x="10919454" y="4544231"/>
                    </a:lnTo>
                    <a:lnTo>
                      <a:pt x="10919454" y="4523738"/>
                    </a:lnTo>
                    <a:close/>
                    <a:moveTo>
                      <a:pt x="10919454" y="5169255"/>
                    </a:moveTo>
                    <a:lnTo>
                      <a:pt x="0" y="5169255"/>
                    </a:lnTo>
                    <a:lnTo>
                      <a:pt x="0" y="5189747"/>
                    </a:lnTo>
                    <a:lnTo>
                      <a:pt x="10919454" y="5189747"/>
                    </a:lnTo>
                    <a:lnTo>
                      <a:pt x="10919454" y="5169255"/>
                    </a:lnTo>
                    <a:close/>
                    <a:moveTo>
                      <a:pt x="10919454" y="5817333"/>
                    </a:moveTo>
                    <a:lnTo>
                      <a:pt x="0" y="5817333"/>
                    </a:lnTo>
                    <a:lnTo>
                      <a:pt x="0" y="5837825"/>
                    </a:lnTo>
                    <a:lnTo>
                      <a:pt x="10919454" y="5837825"/>
                    </a:lnTo>
                    <a:lnTo>
                      <a:pt x="10919454" y="5817333"/>
                    </a:lnTo>
                    <a:close/>
                  </a:path>
                </a:pathLst>
              </a:custGeom>
              <a:solidFill>
                <a:srgbClr val="000000">
                  <a:alpha val="14902"/>
                </a:srgbClr>
              </a:solidFill>
            </p:spPr>
          </p:sp>
        </p:grpSp>
      </p:grpSp>
      <p:grpSp>
        <p:nvGrpSpPr>
          <p:cNvPr name="Group 8" id="8"/>
          <p:cNvGrpSpPr/>
          <p:nvPr/>
        </p:nvGrpSpPr>
        <p:grpSpPr>
          <a:xfrm rot="0">
            <a:off x="939231" y="4070472"/>
            <a:ext cx="16505175" cy="5704142"/>
            <a:chOff x="0" y="0"/>
            <a:chExt cx="10930434" cy="3777527"/>
          </a:xfrm>
        </p:grpSpPr>
        <p:sp>
          <p:nvSpPr>
            <p:cNvPr name="Freeform 9" id="9"/>
            <p:cNvSpPr/>
            <p:nvPr/>
          </p:nvSpPr>
          <p:spPr>
            <a:xfrm>
              <a:off x="80010" y="80010"/>
              <a:ext cx="10837724" cy="3684817"/>
            </a:xfrm>
            <a:custGeom>
              <a:avLst/>
              <a:gdLst/>
              <a:ahLst/>
              <a:cxnLst/>
              <a:rect r="r" b="b" t="t" l="l"/>
              <a:pathLst>
                <a:path h="3684817" w="10837724">
                  <a:moveTo>
                    <a:pt x="0" y="3630207"/>
                  </a:moveTo>
                  <a:lnTo>
                    <a:pt x="0" y="3684817"/>
                  </a:lnTo>
                  <a:lnTo>
                    <a:pt x="10837724" y="3684817"/>
                  </a:lnTo>
                  <a:lnTo>
                    <a:pt x="10837724" y="0"/>
                  </a:lnTo>
                  <a:lnTo>
                    <a:pt x="10783114" y="0"/>
                  </a:lnTo>
                  <a:lnTo>
                    <a:pt x="10783114" y="3630207"/>
                  </a:lnTo>
                  <a:close/>
                </a:path>
              </a:pathLst>
            </a:custGeom>
            <a:solidFill>
              <a:srgbClr val="D1F3C8"/>
            </a:solidFill>
          </p:spPr>
        </p:sp>
        <p:sp>
          <p:nvSpPr>
            <p:cNvPr name="Freeform 10" id="10"/>
            <p:cNvSpPr/>
            <p:nvPr/>
          </p:nvSpPr>
          <p:spPr>
            <a:xfrm>
              <a:off x="67310" y="67310"/>
              <a:ext cx="10863124" cy="3710217"/>
            </a:xfrm>
            <a:custGeom>
              <a:avLst/>
              <a:gdLst/>
              <a:ahLst/>
              <a:cxnLst/>
              <a:rect r="r" b="b" t="t" l="l"/>
              <a:pathLst>
                <a:path h="3710217" w="10863124">
                  <a:moveTo>
                    <a:pt x="10795814" y="0"/>
                  </a:moveTo>
                  <a:lnTo>
                    <a:pt x="10795814" y="12700"/>
                  </a:lnTo>
                  <a:lnTo>
                    <a:pt x="10850424" y="12700"/>
                  </a:lnTo>
                  <a:lnTo>
                    <a:pt x="10850424" y="3697517"/>
                  </a:lnTo>
                  <a:lnTo>
                    <a:pt x="12700" y="3697517"/>
                  </a:lnTo>
                  <a:lnTo>
                    <a:pt x="12700" y="3642907"/>
                  </a:lnTo>
                  <a:lnTo>
                    <a:pt x="0" y="3642907"/>
                  </a:lnTo>
                  <a:lnTo>
                    <a:pt x="0" y="3710217"/>
                  </a:lnTo>
                  <a:lnTo>
                    <a:pt x="10863124" y="3710217"/>
                  </a:lnTo>
                  <a:lnTo>
                    <a:pt x="10863124" y="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1" id="11"/>
            <p:cNvSpPr/>
            <p:nvPr/>
          </p:nvSpPr>
          <p:spPr>
            <a:xfrm>
              <a:off x="12700" y="12700"/>
              <a:ext cx="10837724" cy="3684817"/>
            </a:xfrm>
            <a:custGeom>
              <a:avLst/>
              <a:gdLst/>
              <a:ahLst/>
              <a:cxnLst/>
              <a:rect r="r" b="b" t="t" l="l"/>
              <a:pathLst>
                <a:path h="3684817" w="10837724">
                  <a:moveTo>
                    <a:pt x="0" y="0"/>
                  </a:moveTo>
                  <a:lnTo>
                    <a:pt x="10837724" y="0"/>
                  </a:lnTo>
                  <a:lnTo>
                    <a:pt x="10837724" y="3684817"/>
                  </a:lnTo>
                  <a:lnTo>
                    <a:pt x="0" y="3684817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12" id="12"/>
            <p:cNvSpPr/>
            <p:nvPr/>
          </p:nvSpPr>
          <p:spPr>
            <a:xfrm>
              <a:off x="0" y="0"/>
              <a:ext cx="10863124" cy="3710217"/>
            </a:xfrm>
            <a:custGeom>
              <a:avLst/>
              <a:gdLst/>
              <a:ahLst/>
              <a:cxnLst/>
              <a:rect r="r" b="b" t="t" l="l"/>
              <a:pathLst>
                <a:path h="3710217" w="10863124">
                  <a:moveTo>
                    <a:pt x="80010" y="3710217"/>
                  </a:moveTo>
                  <a:lnTo>
                    <a:pt x="10863124" y="3710217"/>
                  </a:lnTo>
                  <a:lnTo>
                    <a:pt x="10863124" y="80010"/>
                  </a:lnTo>
                  <a:lnTo>
                    <a:pt x="10863124" y="67310"/>
                  </a:lnTo>
                  <a:lnTo>
                    <a:pt x="10863124" y="0"/>
                  </a:lnTo>
                  <a:lnTo>
                    <a:pt x="0" y="0"/>
                  </a:lnTo>
                  <a:lnTo>
                    <a:pt x="0" y="3710217"/>
                  </a:lnTo>
                  <a:lnTo>
                    <a:pt x="67310" y="3710217"/>
                  </a:lnTo>
                  <a:lnTo>
                    <a:pt x="80010" y="3710217"/>
                  </a:lnTo>
                  <a:close/>
                  <a:moveTo>
                    <a:pt x="12700" y="12700"/>
                  </a:moveTo>
                  <a:lnTo>
                    <a:pt x="10850424" y="12700"/>
                  </a:lnTo>
                  <a:lnTo>
                    <a:pt x="10850424" y="3697517"/>
                  </a:lnTo>
                  <a:lnTo>
                    <a:pt x="12700" y="3697517"/>
                  </a:lnTo>
                  <a:lnTo>
                    <a:pt x="12700" y="12700"/>
                  </a:lnTo>
                  <a:close/>
                </a:path>
              </a:pathLst>
            </a:custGeom>
            <a:solidFill>
              <a:srgbClr val="000000"/>
            </a:solidFill>
          </p:spPr>
        </p:sp>
      </p:grpSp>
      <p:grpSp>
        <p:nvGrpSpPr>
          <p:cNvPr name="Group 13" id="13"/>
          <p:cNvGrpSpPr/>
          <p:nvPr/>
        </p:nvGrpSpPr>
        <p:grpSpPr>
          <a:xfrm rot="0">
            <a:off x="939231" y="1549400"/>
            <a:ext cx="8123909" cy="2178667"/>
            <a:chOff x="0" y="0"/>
            <a:chExt cx="5380000" cy="1442807"/>
          </a:xfrm>
        </p:grpSpPr>
        <p:sp>
          <p:nvSpPr>
            <p:cNvPr name="Freeform 14" id="14"/>
            <p:cNvSpPr/>
            <p:nvPr/>
          </p:nvSpPr>
          <p:spPr>
            <a:xfrm>
              <a:off x="80010" y="80010"/>
              <a:ext cx="5287290" cy="1350097"/>
            </a:xfrm>
            <a:custGeom>
              <a:avLst/>
              <a:gdLst/>
              <a:ahLst/>
              <a:cxnLst/>
              <a:rect r="r" b="b" t="t" l="l"/>
              <a:pathLst>
                <a:path h="1350097" w="5287290">
                  <a:moveTo>
                    <a:pt x="0" y="1295487"/>
                  </a:moveTo>
                  <a:lnTo>
                    <a:pt x="0" y="1350097"/>
                  </a:lnTo>
                  <a:lnTo>
                    <a:pt x="5287290" y="1350097"/>
                  </a:lnTo>
                  <a:lnTo>
                    <a:pt x="5287290" y="0"/>
                  </a:lnTo>
                  <a:lnTo>
                    <a:pt x="5232680" y="0"/>
                  </a:lnTo>
                  <a:lnTo>
                    <a:pt x="5232680" y="1295487"/>
                  </a:lnTo>
                  <a:close/>
                </a:path>
              </a:pathLst>
            </a:custGeom>
            <a:solidFill>
              <a:srgbClr val="A1EFE7"/>
            </a:solidFill>
          </p:spPr>
        </p:sp>
        <p:sp>
          <p:nvSpPr>
            <p:cNvPr name="Freeform 15" id="15"/>
            <p:cNvSpPr/>
            <p:nvPr/>
          </p:nvSpPr>
          <p:spPr>
            <a:xfrm>
              <a:off x="67310" y="67310"/>
              <a:ext cx="5312690" cy="1375497"/>
            </a:xfrm>
            <a:custGeom>
              <a:avLst/>
              <a:gdLst/>
              <a:ahLst/>
              <a:cxnLst/>
              <a:rect r="r" b="b" t="t" l="l"/>
              <a:pathLst>
                <a:path h="1375497" w="5312690">
                  <a:moveTo>
                    <a:pt x="5245380" y="0"/>
                  </a:moveTo>
                  <a:lnTo>
                    <a:pt x="5245380" y="12700"/>
                  </a:lnTo>
                  <a:lnTo>
                    <a:pt x="5299990" y="12700"/>
                  </a:lnTo>
                  <a:lnTo>
                    <a:pt x="5299990" y="1362797"/>
                  </a:lnTo>
                  <a:lnTo>
                    <a:pt x="12700" y="1362797"/>
                  </a:lnTo>
                  <a:lnTo>
                    <a:pt x="12700" y="1308187"/>
                  </a:lnTo>
                  <a:lnTo>
                    <a:pt x="0" y="1308187"/>
                  </a:lnTo>
                  <a:lnTo>
                    <a:pt x="0" y="1375497"/>
                  </a:lnTo>
                  <a:lnTo>
                    <a:pt x="5312690" y="1375497"/>
                  </a:lnTo>
                  <a:lnTo>
                    <a:pt x="5312690" y="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6" id="16"/>
            <p:cNvSpPr/>
            <p:nvPr/>
          </p:nvSpPr>
          <p:spPr>
            <a:xfrm>
              <a:off x="12700" y="12700"/>
              <a:ext cx="5287290" cy="1350097"/>
            </a:xfrm>
            <a:custGeom>
              <a:avLst/>
              <a:gdLst/>
              <a:ahLst/>
              <a:cxnLst/>
              <a:rect r="r" b="b" t="t" l="l"/>
              <a:pathLst>
                <a:path h="1350097" w="5287290">
                  <a:moveTo>
                    <a:pt x="0" y="0"/>
                  </a:moveTo>
                  <a:lnTo>
                    <a:pt x="5287290" y="0"/>
                  </a:lnTo>
                  <a:lnTo>
                    <a:pt x="5287290" y="1350097"/>
                  </a:lnTo>
                  <a:lnTo>
                    <a:pt x="0" y="1350097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17" id="17"/>
            <p:cNvSpPr/>
            <p:nvPr/>
          </p:nvSpPr>
          <p:spPr>
            <a:xfrm>
              <a:off x="0" y="0"/>
              <a:ext cx="5312690" cy="1375497"/>
            </a:xfrm>
            <a:custGeom>
              <a:avLst/>
              <a:gdLst/>
              <a:ahLst/>
              <a:cxnLst/>
              <a:rect r="r" b="b" t="t" l="l"/>
              <a:pathLst>
                <a:path h="1375497" w="5312690">
                  <a:moveTo>
                    <a:pt x="80010" y="1375497"/>
                  </a:moveTo>
                  <a:lnTo>
                    <a:pt x="5312690" y="1375497"/>
                  </a:lnTo>
                  <a:lnTo>
                    <a:pt x="5312690" y="80010"/>
                  </a:lnTo>
                  <a:lnTo>
                    <a:pt x="5312690" y="67310"/>
                  </a:lnTo>
                  <a:lnTo>
                    <a:pt x="5312690" y="0"/>
                  </a:lnTo>
                  <a:lnTo>
                    <a:pt x="0" y="0"/>
                  </a:lnTo>
                  <a:lnTo>
                    <a:pt x="0" y="1375497"/>
                  </a:lnTo>
                  <a:lnTo>
                    <a:pt x="67310" y="1375497"/>
                  </a:lnTo>
                  <a:lnTo>
                    <a:pt x="80010" y="1375497"/>
                  </a:lnTo>
                  <a:close/>
                  <a:moveTo>
                    <a:pt x="12700" y="12700"/>
                  </a:moveTo>
                  <a:lnTo>
                    <a:pt x="5299990" y="12700"/>
                  </a:lnTo>
                  <a:lnTo>
                    <a:pt x="5299990" y="1362797"/>
                  </a:lnTo>
                  <a:lnTo>
                    <a:pt x="12700" y="1362797"/>
                  </a:lnTo>
                  <a:lnTo>
                    <a:pt x="12700" y="12700"/>
                  </a:lnTo>
                  <a:close/>
                </a:path>
              </a:pathLst>
            </a:custGeom>
            <a:solidFill>
              <a:srgbClr val="000000"/>
            </a:solidFill>
          </p:spPr>
        </p:sp>
      </p:grpSp>
      <p:grpSp>
        <p:nvGrpSpPr>
          <p:cNvPr name="Group 18" id="18"/>
          <p:cNvGrpSpPr/>
          <p:nvPr/>
        </p:nvGrpSpPr>
        <p:grpSpPr>
          <a:xfrm rot="0">
            <a:off x="9320498" y="1549400"/>
            <a:ext cx="8123909" cy="2178667"/>
            <a:chOff x="0" y="0"/>
            <a:chExt cx="5380000" cy="1442807"/>
          </a:xfrm>
        </p:grpSpPr>
        <p:sp>
          <p:nvSpPr>
            <p:cNvPr name="Freeform 19" id="19"/>
            <p:cNvSpPr/>
            <p:nvPr/>
          </p:nvSpPr>
          <p:spPr>
            <a:xfrm>
              <a:off x="80010" y="80010"/>
              <a:ext cx="5287290" cy="1350097"/>
            </a:xfrm>
            <a:custGeom>
              <a:avLst/>
              <a:gdLst/>
              <a:ahLst/>
              <a:cxnLst/>
              <a:rect r="r" b="b" t="t" l="l"/>
              <a:pathLst>
                <a:path h="1350097" w="5287290">
                  <a:moveTo>
                    <a:pt x="0" y="1295487"/>
                  </a:moveTo>
                  <a:lnTo>
                    <a:pt x="0" y="1350097"/>
                  </a:lnTo>
                  <a:lnTo>
                    <a:pt x="5287290" y="1350097"/>
                  </a:lnTo>
                  <a:lnTo>
                    <a:pt x="5287290" y="0"/>
                  </a:lnTo>
                  <a:lnTo>
                    <a:pt x="5232680" y="0"/>
                  </a:lnTo>
                  <a:lnTo>
                    <a:pt x="5232680" y="1295487"/>
                  </a:lnTo>
                  <a:close/>
                </a:path>
              </a:pathLst>
            </a:custGeom>
            <a:solidFill>
              <a:srgbClr val="A1EFE7"/>
            </a:solidFill>
          </p:spPr>
        </p:sp>
        <p:sp>
          <p:nvSpPr>
            <p:cNvPr name="Freeform 20" id="20"/>
            <p:cNvSpPr/>
            <p:nvPr/>
          </p:nvSpPr>
          <p:spPr>
            <a:xfrm>
              <a:off x="67310" y="67310"/>
              <a:ext cx="5312690" cy="1375497"/>
            </a:xfrm>
            <a:custGeom>
              <a:avLst/>
              <a:gdLst/>
              <a:ahLst/>
              <a:cxnLst/>
              <a:rect r="r" b="b" t="t" l="l"/>
              <a:pathLst>
                <a:path h="1375497" w="5312690">
                  <a:moveTo>
                    <a:pt x="5245380" y="0"/>
                  </a:moveTo>
                  <a:lnTo>
                    <a:pt x="5245380" y="12700"/>
                  </a:lnTo>
                  <a:lnTo>
                    <a:pt x="5299990" y="12700"/>
                  </a:lnTo>
                  <a:lnTo>
                    <a:pt x="5299990" y="1362797"/>
                  </a:lnTo>
                  <a:lnTo>
                    <a:pt x="12700" y="1362797"/>
                  </a:lnTo>
                  <a:lnTo>
                    <a:pt x="12700" y="1308187"/>
                  </a:lnTo>
                  <a:lnTo>
                    <a:pt x="0" y="1308187"/>
                  </a:lnTo>
                  <a:lnTo>
                    <a:pt x="0" y="1375497"/>
                  </a:lnTo>
                  <a:lnTo>
                    <a:pt x="5312690" y="1375497"/>
                  </a:lnTo>
                  <a:lnTo>
                    <a:pt x="5312690" y="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1" id="21"/>
            <p:cNvSpPr/>
            <p:nvPr/>
          </p:nvSpPr>
          <p:spPr>
            <a:xfrm>
              <a:off x="12700" y="12700"/>
              <a:ext cx="5287290" cy="1350097"/>
            </a:xfrm>
            <a:custGeom>
              <a:avLst/>
              <a:gdLst/>
              <a:ahLst/>
              <a:cxnLst/>
              <a:rect r="r" b="b" t="t" l="l"/>
              <a:pathLst>
                <a:path h="1350097" w="5287290">
                  <a:moveTo>
                    <a:pt x="0" y="0"/>
                  </a:moveTo>
                  <a:lnTo>
                    <a:pt x="5287290" y="0"/>
                  </a:lnTo>
                  <a:lnTo>
                    <a:pt x="5287290" y="1350097"/>
                  </a:lnTo>
                  <a:lnTo>
                    <a:pt x="0" y="1350097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22" id="22"/>
            <p:cNvSpPr/>
            <p:nvPr/>
          </p:nvSpPr>
          <p:spPr>
            <a:xfrm>
              <a:off x="0" y="0"/>
              <a:ext cx="5312690" cy="1375497"/>
            </a:xfrm>
            <a:custGeom>
              <a:avLst/>
              <a:gdLst/>
              <a:ahLst/>
              <a:cxnLst/>
              <a:rect r="r" b="b" t="t" l="l"/>
              <a:pathLst>
                <a:path h="1375497" w="5312690">
                  <a:moveTo>
                    <a:pt x="80010" y="1375497"/>
                  </a:moveTo>
                  <a:lnTo>
                    <a:pt x="5312690" y="1375497"/>
                  </a:lnTo>
                  <a:lnTo>
                    <a:pt x="5312690" y="80010"/>
                  </a:lnTo>
                  <a:lnTo>
                    <a:pt x="5312690" y="67310"/>
                  </a:lnTo>
                  <a:lnTo>
                    <a:pt x="5312690" y="0"/>
                  </a:lnTo>
                  <a:lnTo>
                    <a:pt x="0" y="0"/>
                  </a:lnTo>
                  <a:lnTo>
                    <a:pt x="0" y="1375497"/>
                  </a:lnTo>
                  <a:lnTo>
                    <a:pt x="67310" y="1375497"/>
                  </a:lnTo>
                  <a:lnTo>
                    <a:pt x="80010" y="1375497"/>
                  </a:lnTo>
                  <a:close/>
                  <a:moveTo>
                    <a:pt x="12700" y="12700"/>
                  </a:moveTo>
                  <a:lnTo>
                    <a:pt x="5299990" y="12700"/>
                  </a:lnTo>
                  <a:lnTo>
                    <a:pt x="5299990" y="1362797"/>
                  </a:lnTo>
                  <a:lnTo>
                    <a:pt x="12700" y="1362797"/>
                  </a:lnTo>
                  <a:lnTo>
                    <a:pt x="12700" y="12700"/>
                  </a:lnTo>
                  <a:close/>
                </a:path>
              </a:pathLst>
            </a:custGeom>
            <a:solidFill>
              <a:srgbClr val="000000"/>
            </a:solidFill>
          </p:spPr>
        </p:sp>
      </p:grpSp>
      <p:grpSp>
        <p:nvGrpSpPr>
          <p:cNvPr name="Group 23" id="23"/>
          <p:cNvGrpSpPr/>
          <p:nvPr/>
        </p:nvGrpSpPr>
        <p:grpSpPr>
          <a:xfrm rot="0">
            <a:off x="939231" y="4070472"/>
            <a:ext cx="16393881" cy="591951"/>
            <a:chOff x="0" y="0"/>
            <a:chExt cx="119962793" cy="4331623"/>
          </a:xfrm>
        </p:grpSpPr>
        <p:sp>
          <p:nvSpPr>
            <p:cNvPr name="Freeform 24" id="24"/>
            <p:cNvSpPr/>
            <p:nvPr/>
          </p:nvSpPr>
          <p:spPr>
            <a:xfrm>
              <a:off x="72390" y="72390"/>
              <a:ext cx="119818016" cy="4186843"/>
            </a:xfrm>
            <a:custGeom>
              <a:avLst/>
              <a:gdLst/>
              <a:ahLst/>
              <a:cxnLst/>
              <a:rect r="r" b="b" t="t" l="l"/>
              <a:pathLst>
                <a:path h="4186843" w="119818016">
                  <a:moveTo>
                    <a:pt x="0" y="0"/>
                  </a:moveTo>
                  <a:lnTo>
                    <a:pt x="119818016" y="0"/>
                  </a:lnTo>
                  <a:lnTo>
                    <a:pt x="119818016" y="4186843"/>
                  </a:lnTo>
                  <a:lnTo>
                    <a:pt x="0" y="41868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F3C8"/>
            </a:solidFill>
          </p:spPr>
        </p:sp>
        <p:sp>
          <p:nvSpPr>
            <p:cNvPr name="Freeform 25" id="25"/>
            <p:cNvSpPr/>
            <p:nvPr/>
          </p:nvSpPr>
          <p:spPr>
            <a:xfrm>
              <a:off x="0" y="0"/>
              <a:ext cx="119962799" cy="4331623"/>
            </a:xfrm>
            <a:custGeom>
              <a:avLst/>
              <a:gdLst/>
              <a:ahLst/>
              <a:cxnLst/>
              <a:rect r="r" b="b" t="t" l="l"/>
              <a:pathLst>
                <a:path h="4331623" w="119962799">
                  <a:moveTo>
                    <a:pt x="119818014" y="4186843"/>
                  </a:moveTo>
                  <a:lnTo>
                    <a:pt x="119962799" y="4186843"/>
                  </a:lnTo>
                  <a:lnTo>
                    <a:pt x="119962799" y="4331623"/>
                  </a:lnTo>
                  <a:lnTo>
                    <a:pt x="119818014" y="4331623"/>
                  </a:lnTo>
                  <a:lnTo>
                    <a:pt x="119818014" y="4186843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4186843"/>
                  </a:lnTo>
                  <a:lnTo>
                    <a:pt x="0" y="4186843"/>
                  </a:lnTo>
                  <a:lnTo>
                    <a:pt x="0" y="144780"/>
                  </a:lnTo>
                  <a:close/>
                  <a:moveTo>
                    <a:pt x="0" y="4186843"/>
                  </a:moveTo>
                  <a:lnTo>
                    <a:pt x="144780" y="4186843"/>
                  </a:lnTo>
                  <a:lnTo>
                    <a:pt x="144780" y="4331623"/>
                  </a:lnTo>
                  <a:lnTo>
                    <a:pt x="0" y="4331623"/>
                  </a:lnTo>
                  <a:lnTo>
                    <a:pt x="0" y="4186843"/>
                  </a:lnTo>
                  <a:close/>
                  <a:moveTo>
                    <a:pt x="119818014" y="144780"/>
                  </a:moveTo>
                  <a:lnTo>
                    <a:pt x="119962799" y="144780"/>
                  </a:lnTo>
                  <a:lnTo>
                    <a:pt x="119962799" y="4186843"/>
                  </a:lnTo>
                  <a:lnTo>
                    <a:pt x="119818014" y="4186843"/>
                  </a:lnTo>
                  <a:lnTo>
                    <a:pt x="119818014" y="144780"/>
                  </a:lnTo>
                  <a:close/>
                  <a:moveTo>
                    <a:pt x="144780" y="4186843"/>
                  </a:moveTo>
                  <a:lnTo>
                    <a:pt x="119818014" y="4186843"/>
                  </a:lnTo>
                  <a:lnTo>
                    <a:pt x="119818014" y="4331623"/>
                  </a:lnTo>
                  <a:lnTo>
                    <a:pt x="144780" y="4331623"/>
                  </a:lnTo>
                  <a:lnTo>
                    <a:pt x="144780" y="4186843"/>
                  </a:lnTo>
                  <a:close/>
                  <a:moveTo>
                    <a:pt x="119818014" y="0"/>
                  </a:moveTo>
                  <a:lnTo>
                    <a:pt x="119962799" y="0"/>
                  </a:lnTo>
                  <a:lnTo>
                    <a:pt x="119962799" y="144780"/>
                  </a:lnTo>
                  <a:lnTo>
                    <a:pt x="119818014" y="144780"/>
                  </a:lnTo>
                  <a:lnTo>
                    <a:pt x="119818014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119818014" y="0"/>
                  </a:lnTo>
                  <a:lnTo>
                    <a:pt x="119818014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000000"/>
            </a:solidFill>
          </p:spPr>
        </p:sp>
      </p:grpSp>
      <p:grpSp>
        <p:nvGrpSpPr>
          <p:cNvPr name="Group 26" id="26"/>
          <p:cNvGrpSpPr/>
          <p:nvPr/>
        </p:nvGrpSpPr>
        <p:grpSpPr>
          <a:xfrm rot="0">
            <a:off x="1243775" y="4247368"/>
            <a:ext cx="1040736" cy="242434"/>
            <a:chOff x="0" y="0"/>
            <a:chExt cx="1387648" cy="323246"/>
          </a:xfrm>
        </p:grpSpPr>
        <p:grpSp>
          <p:nvGrpSpPr>
            <p:cNvPr name="Group 27" id="27"/>
            <p:cNvGrpSpPr>
              <a:grpSpLocks noChangeAspect="true"/>
            </p:cNvGrpSpPr>
            <p:nvPr/>
          </p:nvGrpSpPr>
          <p:grpSpPr>
            <a:xfrm rot="0">
              <a:off x="1068722" y="4321"/>
              <a:ext cx="318925" cy="318925"/>
              <a:chOff x="0" y="0"/>
              <a:chExt cx="495300" cy="495300"/>
            </a:xfrm>
          </p:grpSpPr>
          <p:sp>
            <p:nvSpPr>
              <p:cNvPr name="Freeform 28" id="28"/>
              <p:cNvSpPr/>
              <p:nvPr/>
            </p:nvSpPr>
            <p:spPr>
              <a:xfrm>
                <a:off x="0" y="0"/>
                <a:ext cx="495300" cy="495300"/>
              </a:xfrm>
              <a:custGeom>
                <a:avLst/>
                <a:gdLst/>
                <a:ahLst/>
                <a:cxnLst/>
                <a:rect r="r" b="b" t="t" l="l"/>
                <a:pathLst>
                  <a:path h="495300" w="495300">
                    <a:moveTo>
                      <a:pt x="247650" y="0"/>
                    </a:moveTo>
                    <a:cubicBezTo>
                      <a:pt x="110490" y="0"/>
                      <a:pt x="0" y="110490"/>
                      <a:pt x="0" y="247650"/>
                    </a:cubicBezTo>
                    <a:cubicBezTo>
                      <a:pt x="0" y="384810"/>
                      <a:pt x="110490" y="495300"/>
                      <a:pt x="247650" y="495300"/>
                    </a:cubicBezTo>
                    <a:cubicBezTo>
                      <a:pt x="383540" y="495300"/>
                      <a:pt x="495300" y="384810"/>
                      <a:pt x="495300" y="247650"/>
                    </a:cubicBezTo>
                    <a:cubicBezTo>
                      <a:pt x="495300" y="110490"/>
                      <a:pt x="383540" y="0"/>
                      <a:pt x="247650" y="0"/>
                    </a:cubicBezTo>
                    <a:close/>
                    <a:moveTo>
                      <a:pt x="247650" y="457200"/>
                    </a:moveTo>
                    <a:cubicBezTo>
                      <a:pt x="132080" y="457200"/>
                      <a:pt x="38100" y="363220"/>
                      <a:pt x="38100" y="247650"/>
                    </a:cubicBezTo>
                    <a:cubicBezTo>
                      <a:pt x="38100" y="132080"/>
                      <a:pt x="132080" y="38100"/>
                      <a:pt x="247650" y="38100"/>
                    </a:cubicBezTo>
                    <a:cubicBezTo>
                      <a:pt x="363220" y="38100"/>
                      <a:pt x="457200" y="132080"/>
                      <a:pt x="457200" y="247650"/>
                    </a:cubicBezTo>
                    <a:cubicBezTo>
                      <a:pt x="457200" y="363220"/>
                      <a:pt x="363220" y="457200"/>
                      <a:pt x="247650" y="45720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name="Freeform 29" id="29"/>
              <p:cNvSpPr/>
              <p:nvPr/>
            </p:nvSpPr>
            <p:spPr>
              <a:xfrm>
                <a:off x="38100" y="38100"/>
                <a:ext cx="419100" cy="419100"/>
              </a:xfrm>
              <a:custGeom>
                <a:avLst/>
                <a:gdLst/>
                <a:ahLst/>
                <a:cxnLst/>
                <a:rect r="r" b="b" t="t" l="l"/>
                <a:pathLst>
                  <a:path h="419100" w="419100">
                    <a:moveTo>
                      <a:pt x="209550" y="0"/>
                    </a:moveTo>
                    <a:cubicBezTo>
                      <a:pt x="93980" y="0"/>
                      <a:pt x="0" y="93980"/>
                      <a:pt x="0" y="209550"/>
                    </a:cubicBezTo>
                    <a:cubicBezTo>
                      <a:pt x="0" y="325120"/>
                      <a:pt x="93980" y="419100"/>
                      <a:pt x="209550" y="419100"/>
                    </a:cubicBezTo>
                    <a:cubicBezTo>
                      <a:pt x="325120" y="419100"/>
                      <a:pt x="419100" y="325120"/>
                      <a:pt x="419100" y="209550"/>
                    </a:cubicBezTo>
                    <a:cubicBezTo>
                      <a:pt x="419100" y="93980"/>
                      <a:pt x="325120" y="0"/>
                      <a:pt x="209550" y="0"/>
                    </a:cubicBezTo>
                    <a:close/>
                  </a:path>
                </a:pathLst>
              </a:custGeom>
              <a:solidFill>
                <a:srgbClr val="C3F7E7"/>
              </a:solidFill>
            </p:spPr>
          </p:sp>
        </p:grpSp>
        <p:grpSp>
          <p:nvGrpSpPr>
            <p:cNvPr name="Group 30" id="30"/>
            <p:cNvGrpSpPr>
              <a:grpSpLocks noChangeAspect="true"/>
            </p:cNvGrpSpPr>
            <p:nvPr/>
          </p:nvGrpSpPr>
          <p:grpSpPr>
            <a:xfrm rot="0">
              <a:off x="548378" y="0"/>
              <a:ext cx="318925" cy="318925"/>
              <a:chOff x="0" y="0"/>
              <a:chExt cx="495300" cy="495300"/>
            </a:xfrm>
          </p:grpSpPr>
          <p:sp>
            <p:nvSpPr>
              <p:cNvPr name="Freeform 31" id="31"/>
              <p:cNvSpPr/>
              <p:nvPr/>
            </p:nvSpPr>
            <p:spPr>
              <a:xfrm>
                <a:off x="0" y="0"/>
                <a:ext cx="495300" cy="495300"/>
              </a:xfrm>
              <a:custGeom>
                <a:avLst/>
                <a:gdLst/>
                <a:ahLst/>
                <a:cxnLst/>
                <a:rect r="r" b="b" t="t" l="l"/>
                <a:pathLst>
                  <a:path h="495300" w="495300">
                    <a:moveTo>
                      <a:pt x="247650" y="0"/>
                    </a:moveTo>
                    <a:cubicBezTo>
                      <a:pt x="110490" y="0"/>
                      <a:pt x="0" y="110490"/>
                      <a:pt x="0" y="247650"/>
                    </a:cubicBezTo>
                    <a:cubicBezTo>
                      <a:pt x="0" y="384810"/>
                      <a:pt x="110490" y="495300"/>
                      <a:pt x="247650" y="495300"/>
                    </a:cubicBezTo>
                    <a:cubicBezTo>
                      <a:pt x="383540" y="495300"/>
                      <a:pt x="495300" y="384810"/>
                      <a:pt x="495300" y="247650"/>
                    </a:cubicBezTo>
                    <a:cubicBezTo>
                      <a:pt x="495300" y="110490"/>
                      <a:pt x="383540" y="0"/>
                      <a:pt x="247650" y="0"/>
                    </a:cubicBezTo>
                    <a:close/>
                    <a:moveTo>
                      <a:pt x="247650" y="457200"/>
                    </a:moveTo>
                    <a:cubicBezTo>
                      <a:pt x="132080" y="457200"/>
                      <a:pt x="38100" y="363220"/>
                      <a:pt x="38100" y="247650"/>
                    </a:cubicBezTo>
                    <a:cubicBezTo>
                      <a:pt x="38100" y="132080"/>
                      <a:pt x="132080" y="38100"/>
                      <a:pt x="247650" y="38100"/>
                    </a:cubicBezTo>
                    <a:cubicBezTo>
                      <a:pt x="363220" y="38100"/>
                      <a:pt x="457200" y="132080"/>
                      <a:pt x="457200" y="247650"/>
                    </a:cubicBezTo>
                    <a:cubicBezTo>
                      <a:pt x="457200" y="363220"/>
                      <a:pt x="363220" y="457200"/>
                      <a:pt x="247650" y="45720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name="Freeform 32" id="32"/>
              <p:cNvSpPr/>
              <p:nvPr/>
            </p:nvSpPr>
            <p:spPr>
              <a:xfrm>
                <a:off x="38100" y="38100"/>
                <a:ext cx="419100" cy="419100"/>
              </a:xfrm>
              <a:custGeom>
                <a:avLst/>
                <a:gdLst/>
                <a:ahLst/>
                <a:cxnLst/>
                <a:rect r="r" b="b" t="t" l="l"/>
                <a:pathLst>
                  <a:path h="419100" w="419100">
                    <a:moveTo>
                      <a:pt x="209550" y="0"/>
                    </a:moveTo>
                    <a:cubicBezTo>
                      <a:pt x="93980" y="0"/>
                      <a:pt x="0" y="93980"/>
                      <a:pt x="0" y="209550"/>
                    </a:cubicBezTo>
                    <a:cubicBezTo>
                      <a:pt x="0" y="325120"/>
                      <a:pt x="93980" y="419100"/>
                      <a:pt x="209550" y="419100"/>
                    </a:cubicBezTo>
                    <a:cubicBezTo>
                      <a:pt x="325120" y="419100"/>
                      <a:pt x="419100" y="325120"/>
                      <a:pt x="419100" y="209550"/>
                    </a:cubicBezTo>
                    <a:cubicBezTo>
                      <a:pt x="419100" y="93980"/>
                      <a:pt x="325120" y="0"/>
                      <a:pt x="209550" y="0"/>
                    </a:cubicBezTo>
                    <a:close/>
                  </a:path>
                </a:pathLst>
              </a:custGeom>
              <a:solidFill>
                <a:srgbClr val="F9C374"/>
              </a:solidFill>
            </p:spPr>
          </p:sp>
        </p:grpSp>
        <p:grpSp>
          <p:nvGrpSpPr>
            <p:cNvPr name="Group 33" id="33"/>
            <p:cNvGrpSpPr>
              <a:grpSpLocks noChangeAspect="true"/>
            </p:cNvGrpSpPr>
            <p:nvPr/>
          </p:nvGrpSpPr>
          <p:grpSpPr>
            <a:xfrm rot="0">
              <a:off x="0" y="0"/>
              <a:ext cx="318925" cy="318925"/>
              <a:chOff x="0" y="0"/>
              <a:chExt cx="495300" cy="495300"/>
            </a:xfrm>
          </p:grpSpPr>
          <p:sp>
            <p:nvSpPr>
              <p:cNvPr name="Freeform 34" id="34"/>
              <p:cNvSpPr/>
              <p:nvPr/>
            </p:nvSpPr>
            <p:spPr>
              <a:xfrm>
                <a:off x="0" y="0"/>
                <a:ext cx="495300" cy="495300"/>
              </a:xfrm>
              <a:custGeom>
                <a:avLst/>
                <a:gdLst/>
                <a:ahLst/>
                <a:cxnLst/>
                <a:rect r="r" b="b" t="t" l="l"/>
                <a:pathLst>
                  <a:path h="495300" w="495300">
                    <a:moveTo>
                      <a:pt x="247650" y="0"/>
                    </a:moveTo>
                    <a:cubicBezTo>
                      <a:pt x="110490" y="0"/>
                      <a:pt x="0" y="110490"/>
                      <a:pt x="0" y="247650"/>
                    </a:cubicBezTo>
                    <a:cubicBezTo>
                      <a:pt x="0" y="384810"/>
                      <a:pt x="110490" y="495300"/>
                      <a:pt x="247650" y="495300"/>
                    </a:cubicBezTo>
                    <a:cubicBezTo>
                      <a:pt x="383540" y="495300"/>
                      <a:pt x="495300" y="384810"/>
                      <a:pt x="495300" y="247650"/>
                    </a:cubicBezTo>
                    <a:cubicBezTo>
                      <a:pt x="495300" y="110490"/>
                      <a:pt x="383540" y="0"/>
                      <a:pt x="247650" y="0"/>
                    </a:cubicBezTo>
                    <a:close/>
                    <a:moveTo>
                      <a:pt x="247650" y="457200"/>
                    </a:moveTo>
                    <a:cubicBezTo>
                      <a:pt x="132080" y="457200"/>
                      <a:pt x="38100" y="363220"/>
                      <a:pt x="38100" y="247650"/>
                    </a:cubicBezTo>
                    <a:cubicBezTo>
                      <a:pt x="38100" y="132080"/>
                      <a:pt x="132080" y="38100"/>
                      <a:pt x="247650" y="38100"/>
                    </a:cubicBezTo>
                    <a:cubicBezTo>
                      <a:pt x="363220" y="38100"/>
                      <a:pt x="457200" y="132080"/>
                      <a:pt x="457200" y="247650"/>
                    </a:cubicBezTo>
                    <a:cubicBezTo>
                      <a:pt x="457200" y="363220"/>
                      <a:pt x="363220" y="457200"/>
                      <a:pt x="247650" y="45720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name="Freeform 35" id="35"/>
              <p:cNvSpPr/>
              <p:nvPr/>
            </p:nvSpPr>
            <p:spPr>
              <a:xfrm>
                <a:off x="38100" y="38100"/>
                <a:ext cx="419100" cy="419100"/>
              </a:xfrm>
              <a:custGeom>
                <a:avLst/>
                <a:gdLst/>
                <a:ahLst/>
                <a:cxnLst/>
                <a:rect r="r" b="b" t="t" l="l"/>
                <a:pathLst>
                  <a:path h="419100" w="419100">
                    <a:moveTo>
                      <a:pt x="209550" y="0"/>
                    </a:moveTo>
                    <a:cubicBezTo>
                      <a:pt x="93980" y="0"/>
                      <a:pt x="0" y="93980"/>
                      <a:pt x="0" y="209550"/>
                    </a:cubicBezTo>
                    <a:cubicBezTo>
                      <a:pt x="0" y="325120"/>
                      <a:pt x="93980" y="419100"/>
                      <a:pt x="209550" y="419100"/>
                    </a:cubicBezTo>
                    <a:cubicBezTo>
                      <a:pt x="325120" y="419100"/>
                      <a:pt x="419100" y="325120"/>
                      <a:pt x="419100" y="209550"/>
                    </a:cubicBezTo>
                    <a:cubicBezTo>
                      <a:pt x="419100" y="93980"/>
                      <a:pt x="325120" y="0"/>
                      <a:pt x="209550" y="0"/>
                    </a:cubicBezTo>
                    <a:close/>
                  </a:path>
                </a:pathLst>
              </a:custGeom>
              <a:solidFill>
                <a:srgbClr val="F7B2B0"/>
              </a:solidFill>
            </p:spPr>
          </p:sp>
        </p:grpSp>
      </p:grpSp>
      <p:sp>
        <p:nvSpPr>
          <p:cNvPr name="TextBox 36" id="36"/>
          <p:cNvSpPr txBox="true"/>
          <p:nvPr/>
        </p:nvSpPr>
        <p:spPr>
          <a:xfrm rot="0">
            <a:off x="1410479" y="2345858"/>
            <a:ext cx="7181414" cy="6545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64"/>
              </a:lnSpc>
            </a:pPr>
            <a:r>
              <a:rPr lang="en-US" sz="4777">
                <a:solidFill>
                  <a:srgbClr val="000000"/>
                </a:solidFill>
                <a:latin typeface="Jura Medium Bold"/>
              </a:rPr>
              <a:t>Rule 3</a:t>
            </a:r>
          </a:p>
        </p:txBody>
      </p:sp>
      <p:sp>
        <p:nvSpPr>
          <p:cNvPr name="TextBox 37" id="37"/>
          <p:cNvSpPr txBox="true"/>
          <p:nvPr/>
        </p:nvSpPr>
        <p:spPr>
          <a:xfrm rot="0">
            <a:off x="9320498" y="1848427"/>
            <a:ext cx="7938802" cy="14820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5988"/>
              </a:lnSpc>
            </a:pPr>
            <a:r>
              <a:rPr lang="en-US" sz="4277">
                <a:solidFill>
                  <a:srgbClr val="000000"/>
                </a:solidFill>
                <a:latin typeface="HK Grotesk Light"/>
              </a:rPr>
              <a:t>If the main sentence doesn't have auxiliary verb, use </a:t>
            </a:r>
            <a:r>
              <a:rPr lang="en-US" sz="4277">
                <a:solidFill>
                  <a:srgbClr val="FF1616"/>
                </a:solidFill>
                <a:latin typeface="HK Grotesk Light Bold"/>
              </a:rPr>
              <a:t>do</a:t>
            </a:r>
            <a:r>
              <a:rPr lang="en-US" sz="4277">
                <a:solidFill>
                  <a:srgbClr val="000000"/>
                </a:solidFill>
                <a:latin typeface="HK Grotesk Light"/>
              </a:rPr>
              <a:t>, </a:t>
            </a:r>
            <a:r>
              <a:rPr lang="en-US" sz="4277">
                <a:solidFill>
                  <a:srgbClr val="FF1616"/>
                </a:solidFill>
                <a:latin typeface="HK Grotesk Light Bold"/>
              </a:rPr>
              <a:t>does </a:t>
            </a:r>
            <a:r>
              <a:rPr lang="en-US" sz="4277">
                <a:solidFill>
                  <a:srgbClr val="000000"/>
                </a:solidFill>
                <a:latin typeface="HK Grotesk Light"/>
              </a:rPr>
              <a:t>or </a:t>
            </a:r>
            <a:r>
              <a:rPr lang="en-US" sz="4277">
                <a:solidFill>
                  <a:srgbClr val="FF1616"/>
                </a:solidFill>
                <a:latin typeface="HK Grotesk Light Bold"/>
              </a:rPr>
              <a:t>did</a:t>
            </a:r>
          </a:p>
        </p:txBody>
      </p:sp>
      <p:sp>
        <p:nvSpPr>
          <p:cNvPr name="TextBox 38" id="38"/>
          <p:cNvSpPr txBox="true"/>
          <p:nvPr/>
        </p:nvSpPr>
        <p:spPr>
          <a:xfrm rot="0">
            <a:off x="1410479" y="4855782"/>
            <a:ext cx="13436125" cy="378650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6019"/>
              </a:lnSpc>
            </a:pPr>
            <a:r>
              <a:rPr lang="en-US" sz="4299">
                <a:solidFill>
                  <a:srgbClr val="000000"/>
                </a:solidFill>
                <a:latin typeface="Open Sans Light"/>
              </a:rPr>
              <a:t>1) Asian people </a:t>
            </a:r>
            <a:r>
              <a:rPr lang="en-US" u="sng" sz="4299">
                <a:solidFill>
                  <a:srgbClr val="000000"/>
                </a:solidFill>
                <a:latin typeface="Open Sans Light"/>
              </a:rPr>
              <a:t>like </a:t>
            </a:r>
            <a:r>
              <a:rPr lang="en-US" sz="4299">
                <a:solidFill>
                  <a:srgbClr val="000000"/>
                </a:solidFill>
                <a:latin typeface="Open Sans Light"/>
              </a:rPr>
              <a:t>rice, </a:t>
            </a:r>
            <a:r>
              <a:rPr lang="en-US" sz="4299">
                <a:solidFill>
                  <a:srgbClr val="FF1616"/>
                </a:solidFill>
                <a:latin typeface="Open Sans Light Bold"/>
              </a:rPr>
              <a:t>don't </a:t>
            </a:r>
            <a:r>
              <a:rPr lang="en-US" sz="4299">
                <a:solidFill>
                  <a:srgbClr val="000000"/>
                </a:solidFill>
                <a:latin typeface="Open Sans Light"/>
              </a:rPr>
              <a:t>they?</a:t>
            </a:r>
          </a:p>
          <a:p>
            <a:pPr>
              <a:lnSpc>
                <a:spcPts val="6019"/>
              </a:lnSpc>
            </a:pPr>
          </a:p>
          <a:p>
            <a:pPr>
              <a:lnSpc>
                <a:spcPts val="6019"/>
              </a:lnSpc>
            </a:pPr>
            <a:r>
              <a:rPr lang="en-US" sz="4299">
                <a:solidFill>
                  <a:srgbClr val="000000"/>
                </a:solidFill>
                <a:latin typeface="Open Sans Light"/>
              </a:rPr>
              <a:t>2) She </a:t>
            </a:r>
            <a:r>
              <a:rPr lang="en-US" u="sng" sz="4299">
                <a:solidFill>
                  <a:srgbClr val="000000"/>
                </a:solidFill>
                <a:latin typeface="Open Sans Light"/>
              </a:rPr>
              <a:t>speaks</a:t>
            </a:r>
            <a:r>
              <a:rPr lang="en-US" sz="4299">
                <a:solidFill>
                  <a:srgbClr val="000000"/>
                </a:solidFill>
                <a:latin typeface="Open Sans Light"/>
              </a:rPr>
              <a:t> Russian, </a:t>
            </a:r>
            <a:r>
              <a:rPr lang="en-US" sz="4299">
                <a:solidFill>
                  <a:srgbClr val="FF1616"/>
                </a:solidFill>
                <a:latin typeface="Open Sans Light Bold"/>
              </a:rPr>
              <a:t>doesn't </a:t>
            </a:r>
            <a:r>
              <a:rPr lang="en-US" sz="4299">
                <a:solidFill>
                  <a:srgbClr val="000000"/>
                </a:solidFill>
                <a:latin typeface="Open Sans Light"/>
              </a:rPr>
              <a:t>she?</a:t>
            </a:r>
          </a:p>
          <a:p>
            <a:pPr>
              <a:lnSpc>
                <a:spcPts val="6019"/>
              </a:lnSpc>
            </a:pPr>
          </a:p>
          <a:p>
            <a:pPr>
              <a:lnSpc>
                <a:spcPts val="6019"/>
              </a:lnSpc>
            </a:pPr>
            <a:r>
              <a:rPr lang="en-US" sz="4299">
                <a:solidFill>
                  <a:srgbClr val="000000"/>
                </a:solidFill>
                <a:latin typeface="Open Sans Light"/>
              </a:rPr>
              <a:t>3) Jack </a:t>
            </a:r>
            <a:r>
              <a:rPr lang="en-US" u="sng" sz="4299">
                <a:solidFill>
                  <a:srgbClr val="000000"/>
                </a:solidFill>
                <a:latin typeface="Open Sans Light"/>
              </a:rPr>
              <a:t>bought </a:t>
            </a:r>
            <a:r>
              <a:rPr lang="en-US" sz="4299">
                <a:solidFill>
                  <a:srgbClr val="000000"/>
                </a:solidFill>
                <a:latin typeface="Open Sans Light"/>
              </a:rPr>
              <a:t>a new car last week, </a:t>
            </a:r>
            <a:r>
              <a:rPr lang="en-US" sz="4299">
                <a:solidFill>
                  <a:srgbClr val="FF1616"/>
                </a:solidFill>
                <a:latin typeface="Open Sans Light Bold"/>
              </a:rPr>
              <a:t>didn't </a:t>
            </a:r>
            <a:r>
              <a:rPr lang="en-US" sz="4299">
                <a:solidFill>
                  <a:srgbClr val="000000"/>
                </a:solidFill>
                <a:latin typeface="Open Sans Light"/>
              </a:rPr>
              <a:t>he?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rcRect l="-19127" t="22635" r="-19127" b="22635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grpSp>
        <p:nvGrpSpPr>
          <p:cNvPr name="Group 3" id="3"/>
          <p:cNvGrpSpPr/>
          <p:nvPr/>
        </p:nvGrpSpPr>
        <p:grpSpPr>
          <a:xfrm rot="0">
            <a:off x="-136051" y="-837703"/>
            <a:ext cx="18586525" cy="12252852"/>
            <a:chOff x="0" y="0"/>
            <a:chExt cx="24782033" cy="16337136"/>
          </a:xfrm>
        </p:grpSpPr>
        <p:grpSp>
          <p:nvGrpSpPr>
            <p:cNvPr name="Group 4" id="4"/>
            <p:cNvGrpSpPr/>
            <p:nvPr/>
          </p:nvGrpSpPr>
          <p:grpSpPr>
            <a:xfrm rot="-5400000">
              <a:off x="4758185" y="-4758185"/>
              <a:ext cx="15265663" cy="24782033"/>
              <a:chOff x="0" y="0"/>
              <a:chExt cx="3290570" cy="3204210"/>
            </a:xfrm>
          </p:grpSpPr>
          <p:sp>
            <p:nvSpPr>
              <p:cNvPr name="Freeform 5" id="5"/>
              <p:cNvSpPr/>
              <p:nvPr/>
            </p:nvSpPr>
            <p:spPr>
              <a:xfrm>
                <a:off x="0" y="0"/>
                <a:ext cx="6750569" cy="9906344"/>
              </a:xfrm>
              <a:custGeom>
                <a:avLst/>
                <a:gdLst/>
                <a:ahLst/>
                <a:cxnLst/>
                <a:rect r="r" b="b" t="t" l="l"/>
                <a:pathLst>
                  <a:path h="9906344" w="6750569">
                    <a:moveTo>
                      <a:pt x="6750569" y="34774"/>
                    </a:moveTo>
                    <a:lnTo>
                      <a:pt x="0" y="34774"/>
                    </a:lnTo>
                    <a:lnTo>
                      <a:pt x="0" y="0"/>
                    </a:lnTo>
                    <a:lnTo>
                      <a:pt x="6750569" y="0"/>
                    </a:lnTo>
                    <a:lnTo>
                      <a:pt x="6750569" y="34774"/>
                    </a:lnTo>
                    <a:close/>
                    <a:moveTo>
                      <a:pt x="6750569" y="1095392"/>
                    </a:moveTo>
                    <a:lnTo>
                      <a:pt x="0" y="1095392"/>
                    </a:lnTo>
                    <a:lnTo>
                      <a:pt x="0" y="1130166"/>
                    </a:lnTo>
                    <a:lnTo>
                      <a:pt x="6750569" y="1130166"/>
                    </a:lnTo>
                    <a:lnTo>
                      <a:pt x="6750569" y="1095392"/>
                    </a:lnTo>
                    <a:close/>
                    <a:moveTo>
                      <a:pt x="6750569" y="2195131"/>
                    </a:moveTo>
                    <a:lnTo>
                      <a:pt x="0" y="2195131"/>
                    </a:lnTo>
                    <a:lnTo>
                      <a:pt x="0" y="2229905"/>
                    </a:lnTo>
                    <a:lnTo>
                      <a:pt x="6750569" y="2229905"/>
                    </a:lnTo>
                    <a:lnTo>
                      <a:pt x="6750569" y="2195131"/>
                    </a:lnTo>
                    <a:close/>
                    <a:moveTo>
                      <a:pt x="6750569" y="3290523"/>
                    </a:moveTo>
                    <a:lnTo>
                      <a:pt x="0" y="3290523"/>
                    </a:lnTo>
                    <a:lnTo>
                      <a:pt x="0" y="3325297"/>
                    </a:lnTo>
                    <a:lnTo>
                      <a:pt x="6750569" y="3325297"/>
                    </a:lnTo>
                    <a:lnTo>
                      <a:pt x="6750569" y="3290523"/>
                    </a:lnTo>
                    <a:close/>
                    <a:moveTo>
                      <a:pt x="6750569" y="4385915"/>
                    </a:moveTo>
                    <a:lnTo>
                      <a:pt x="0" y="4385915"/>
                    </a:lnTo>
                    <a:lnTo>
                      <a:pt x="0" y="4420689"/>
                    </a:lnTo>
                    <a:lnTo>
                      <a:pt x="6750569" y="4420689"/>
                    </a:lnTo>
                    <a:lnTo>
                      <a:pt x="6750569" y="4385915"/>
                    </a:lnTo>
                    <a:close/>
                    <a:moveTo>
                      <a:pt x="6750569" y="5481307"/>
                    </a:moveTo>
                    <a:lnTo>
                      <a:pt x="0" y="5481307"/>
                    </a:lnTo>
                    <a:lnTo>
                      <a:pt x="0" y="5516082"/>
                    </a:lnTo>
                    <a:lnTo>
                      <a:pt x="6750569" y="5516082"/>
                    </a:lnTo>
                    <a:lnTo>
                      <a:pt x="6750569" y="5481307"/>
                    </a:lnTo>
                    <a:close/>
                    <a:moveTo>
                      <a:pt x="6750569" y="6581046"/>
                    </a:moveTo>
                    <a:lnTo>
                      <a:pt x="0" y="6581046"/>
                    </a:lnTo>
                    <a:lnTo>
                      <a:pt x="0" y="6615820"/>
                    </a:lnTo>
                    <a:lnTo>
                      <a:pt x="6750569" y="6615820"/>
                    </a:lnTo>
                    <a:lnTo>
                      <a:pt x="6750569" y="6581046"/>
                    </a:lnTo>
                    <a:close/>
                    <a:moveTo>
                      <a:pt x="6750569" y="7676438"/>
                    </a:moveTo>
                    <a:lnTo>
                      <a:pt x="0" y="7676438"/>
                    </a:lnTo>
                    <a:lnTo>
                      <a:pt x="0" y="7711213"/>
                    </a:lnTo>
                    <a:lnTo>
                      <a:pt x="6750569" y="7711213"/>
                    </a:lnTo>
                    <a:lnTo>
                      <a:pt x="6750569" y="7676438"/>
                    </a:lnTo>
                    <a:close/>
                    <a:moveTo>
                      <a:pt x="6750569" y="8771830"/>
                    </a:moveTo>
                    <a:lnTo>
                      <a:pt x="0" y="8771830"/>
                    </a:lnTo>
                    <a:lnTo>
                      <a:pt x="0" y="8806605"/>
                    </a:lnTo>
                    <a:lnTo>
                      <a:pt x="6750569" y="8806605"/>
                    </a:lnTo>
                    <a:lnTo>
                      <a:pt x="6750569" y="8771830"/>
                    </a:lnTo>
                    <a:close/>
                    <a:moveTo>
                      <a:pt x="6750569" y="9871570"/>
                    </a:moveTo>
                    <a:lnTo>
                      <a:pt x="0" y="9871570"/>
                    </a:lnTo>
                    <a:lnTo>
                      <a:pt x="0" y="9906344"/>
                    </a:lnTo>
                    <a:lnTo>
                      <a:pt x="6750569" y="9906344"/>
                    </a:lnTo>
                    <a:lnTo>
                      <a:pt x="6750569" y="9871570"/>
                    </a:lnTo>
                    <a:close/>
                  </a:path>
                </a:pathLst>
              </a:custGeom>
              <a:solidFill>
                <a:srgbClr val="000000">
                  <a:alpha val="14902"/>
                </a:srgbClr>
              </a:solidFill>
            </p:spPr>
          </p:sp>
        </p:grpSp>
        <p:grpSp>
          <p:nvGrpSpPr>
            <p:cNvPr name="Group 6" id="6"/>
            <p:cNvGrpSpPr/>
            <p:nvPr/>
          </p:nvGrpSpPr>
          <p:grpSpPr>
            <a:xfrm rot="-10800000">
              <a:off x="88900" y="1729900"/>
              <a:ext cx="24693133" cy="14607236"/>
              <a:chOff x="0" y="0"/>
              <a:chExt cx="3290570" cy="3204210"/>
            </a:xfrm>
          </p:grpSpPr>
          <p:sp>
            <p:nvSpPr>
              <p:cNvPr name="Freeform 7" id="7"/>
              <p:cNvSpPr/>
              <p:nvPr/>
            </p:nvSpPr>
            <p:spPr>
              <a:xfrm>
                <a:off x="0" y="0"/>
                <a:ext cx="10919454" cy="5837825"/>
              </a:xfrm>
              <a:custGeom>
                <a:avLst/>
                <a:gdLst/>
                <a:ahLst/>
                <a:cxnLst/>
                <a:rect r="r" b="b" t="t" l="l"/>
                <a:pathLst>
                  <a:path h="5837825" w="10919454">
                    <a:moveTo>
                      <a:pt x="10919454" y="20493"/>
                    </a:moveTo>
                    <a:lnTo>
                      <a:pt x="0" y="20493"/>
                    </a:lnTo>
                    <a:lnTo>
                      <a:pt x="0" y="0"/>
                    </a:lnTo>
                    <a:lnTo>
                      <a:pt x="10919454" y="0"/>
                    </a:lnTo>
                    <a:lnTo>
                      <a:pt x="10919454" y="20493"/>
                    </a:lnTo>
                    <a:close/>
                    <a:moveTo>
                      <a:pt x="10919454" y="645516"/>
                    </a:moveTo>
                    <a:lnTo>
                      <a:pt x="0" y="645516"/>
                    </a:lnTo>
                    <a:lnTo>
                      <a:pt x="0" y="666009"/>
                    </a:lnTo>
                    <a:lnTo>
                      <a:pt x="10919454" y="666009"/>
                    </a:lnTo>
                    <a:lnTo>
                      <a:pt x="10919454" y="645516"/>
                    </a:lnTo>
                    <a:close/>
                    <a:moveTo>
                      <a:pt x="10919454" y="1293594"/>
                    </a:moveTo>
                    <a:lnTo>
                      <a:pt x="0" y="1293594"/>
                    </a:lnTo>
                    <a:lnTo>
                      <a:pt x="0" y="1314087"/>
                    </a:lnTo>
                    <a:lnTo>
                      <a:pt x="10919454" y="1314087"/>
                    </a:lnTo>
                    <a:lnTo>
                      <a:pt x="10919454" y="1293594"/>
                    </a:lnTo>
                    <a:close/>
                    <a:moveTo>
                      <a:pt x="10919454" y="1939111"/>
                    </a:moveTo>
                    <a:lnTo>
                      <a:pt x="0" y="1939111"/>
                    </a:lnTo>
                    <a:lnTo>
                      <a:pt x="0" y="1959603"/>
                    </a:lnTo>
                    <a:lnTo>
                      <a:pt x="10919454" y="1959603"/>
                    </a:lnTo>
                    <a:lnTo>
                      <a:pt x="10919454" y="1939111"/>
                    </a:lnTo>
                    <a:close/>
                    <a:moveTo>
                      <a:pt x="10919454" y="2584627"/>
                    </a:moveTo>
                    <a:lnTo>
                      <a:pt x="0" y="2584627"/>
                    </a:lnTo>
                    <a:lnTo>
                      <a:pt x="0" y="2605120"/>
                    </a:lnTo>
                    <a:lnTo>
                      <a:pt x="10919454" y="2605120"/>
                    </a:lnTo>
                    <a:lnTo>
                      <a:pt x="10919454" y="2584627"/>
                    </a:lnTo>
                    <a:close/>
                    <a:moveTo>
                      <a:pt x="10919454" y="3230144"/>
                    </a:moveTo>
                    <a:lnTo>
                      <a:pt x="0" y="3230144"/>
                    </a:lnTo>
                    <a:lnTo>
                      <a:pt x="0" y="3250636"/>
                    </a:lnTo>
                    <a:lnTo>
                      <a:pt x="10919454" y="3250636"/>
                    </a:lnTo>
                    <a:lnTo>
                      <a:pt x="10919454" y="3230144"/>
                    </a:lnTo>
                    <a:close/>
                    <a:moveTo>
                      <a:pt x="10919454" y="3878221"/>
                    </a:moveTo>
                    <a:lnTo>
                      <a:pt x="0" y="3878221"/>
                    </a:lnTo>
                    <a:lnTo>
                      <a:pt x="0" y="3898714"/>
                    </a:lnTo>
                    <a:lnTo>
                      <a:pt x="10919454" y="3898714"/>
                    </a:lnTo>
                    <a:lnTo>
                      <a:pt x="10919454" y="3878221"/>
                    </a:lnTo>
                    <a:close/>
                    <a:moveTo>
                      <a:pt x="10919454" y="4523738"/>
                    </a:moveTo>
                    <a:lnTo>
                      <a:pt x="0" y="4523738"/>
                    </a:lnTo>
                    <a:lnTo>
                      <a:pt x="0" y="4544231"/>
                    </a:lnTo>
                    <a:lnTo>
                      <a:pt x="10919454" y="4544231"/>
                    </a:lnTo>
                    <a:lnTo>
                      <a:pt x="10919454" y="4523738"/>
                    </a:lnTo>
                    <a:close/>
                    <a:moveTo>
                      <a:pt x="10919454" y="5169255"/>
                    </a:moveTo>
                    <a:lnTo>
                      <a:pt x="0" y="5169255"/>
                    </a:lnTo>
                    <a:lnTo>
                      <a:pt x="0" y="5189747"/>
                    </a:lnTo>
                    <a:lnTo>
                      <a:pt x="10919454" y="5189747"/>
                    </a:lnTo>
                    <a:lnTo>
                      <a:pt x="10919454" y="5169255"/>
                    </a:lnTo>
                    <a:close/>
                    <a:moveTo>
                      <a:pt x="10919454" y="5817333"/>
                    </a:moveTo>
                    <a:lnTo>
                      <a:pt x="0" y="5817333"/>
                    </a:lnTo>
                    <a:lnTo>
                      <a:pt x="0" y="5837825"/>
                    </a:lnTo>
                    <a:lnTo>
                      <a:pt x="10919454" y="5837825"/>
                    </a:lnTo>
                    <a:lnTo>
                      <a:pt x="10919454" y="5817333"/>
                    </a:lnTo>
                    <a:close/>
                  </a:path>
                </a:pathLst>
              </a:custGeom>
              <a:solidFill>
                <a:srgbClr val="000000">
                  <a:alpha val="14902"/>
                </a:srgbClr>
              </a:solidFill>
            </p:spPr>
          </p:sp>
        </p:grpSp>
      </p:grpSp>
      <p:grpSp>
        <p:nvGrpSpPr>
          <p:cNvPr name="Group 8" id="8"/>
          <p:cNvGrpSpPr/>
          <p:nvPr/>
        </p:nvGrpSpPr>
        <p:grpSpPr>
          <a:xfrm rot="0">
            <a:off x="939231" y="4070472"/>
            <a:ext cx="16505175" cy="5704142"/>
            <a:chOff x="0" y="0"/>
            <a:chExt cx="10930434" cy="3777527"/>
          </a:xfrm>
        </p:grpSpPr>
        <p:sp>
          <p:nvSpPr>
            <p:cNvPr name="Freeform 9" id="9"/>
            <p:cNvSpPr/>
            <p:nvPr/>
          </p:nvSpPr>
          <p:spPr>
            <a:xfrm>
              <a:off x="80010" y="80010"/>
              <a:ext cx="10837724" cy="3684817"/>
            </a:xfrm>
            <a:custGeom>
              <a:avLst/>
              <a:gdLst/>
              <a:ahLst/>
              <a:cxnLst/>
              <a:rect r="r" b="b" t="t" l="l"/>
              <a:pathLst>
                <a:path h="3684817" w="10837724">
                  <a:moveTo>
                    <a:pt x="0" y="3630207"/>
                  </a:moveTo>
                  <a:lnTo>
                    <a:pt x="0" y="3684817"/>
                  </a:lnTo>
                  <a:lnTo>
                    <a:pt x="10837724" y="3684817"/>
                  </a:lnTo>
                  <a:lnTo>
                    <a:pt x="10837724" y="0"/>
                  </a:lnTo>
                  <a:lnTo>
                    <a:pt x="10783114" y="0"/>
                  </a:lnTo>
                  <a:lnTo>
                    <a:pt x="10783114" y="3630207"/>
                  </a:lnTo>
                  <a:close/>
                </a:path>
              </a:pathLst>
            </a:custGeom>
            <a:solidFill>
              <a:srgbClr val="D1F3C8"/>
            </a:solidFill>
          </p:spPr>
        </p:sp>
        <p:sp>
          <p:nvSpPr>
            <p:cNvPr name="Freeform 10" id="10"/>
            <p:cNvSpPr/>
            <p:nvPr/>
          </p:nvSpPr>
          <p:spPr>
            <a:xfrm>
              <a:off x="67310" y="67310"/>
              <a:ext cx="10863124" cy="3710217"/>
            </a:xfrm>
            <a:custGeom>
              <a:avLst/>
              <a:gdLst/>
              <a:ahLst/>
              <a:cxnLst/>
              <a:rect r="r" b="b" t="t" l="l"/>
              <a:pathLst>
                <a:path h="3710217" w="10863124">
                  <a:moveTo>
                    <a:pt x="10795814" y="0"/>
                  </a:moveTo>
                  <a:lnTo>
                    <a:pt x="10795814" y="12700"/>
                  </a:lnTo>
                  <a:lnTo>
                    <a:pt x="10850424" y="12700"/>
                  </a:lnTo>
                  <a:lnTo>
                    <a:pt x="10850424" y="3697517"/>
                  </a:lnTo>
                  <a:lnTo>
                    <a:pt x="12700" y="3697517"/>
                  </a:lnTo>
                  <a:lnTo>
                    <a:pt x="12700" y="3642907"/>
                  </a:lnTo>
                  <a:lnTo>
                    <a:pt x="0" y="3642907"/>
                  </a:lnTo>
                  <a:lnTo>
                    <a:pt x="0" y="3710217"/>
                  </a:lnTo>
                  <a:lnTo>
                    <a:pt x="10863124" y="3710217"/>
                  </a:lnTo>
                  <a:lnTo>
                    <a:pt x="10863124" y="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1" id="11"/>
            <p:cNvSpPr/>
            <p:nvPr/>
          </p:nvSpPr>
          <p:spPr>
            <a:xfrm>
              <a:off x="12700" y="12700"/>
              <a:ext cx="10837724" cy="3684817"/>
            </a:xfrm>
            <a:custGeom>
              <a:avLst/>
              <a:gdLst/>
              <a:ahLst/>
              <a:cxnLst/>
              <a:rect r="r" b="b" t="t" l="l"/>
              <a:pathLst>
                <a:path h="3684817" w="10837724">
                  <a:moveTo>
                    <a:pt x="0" y="0"/>
                  </a:moveTo>
                  <a:lnTo>
                    <a:pt x="10837724" y="0"/>
                  </a:lnTo>
                  <a:lnTo>
                    <a:pt x="10837724" y="3684817"/>
                  </a:lnTo>
                  <a:lnTo>
                    <a:pt x="0" y="3684817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12" id="12"/>
            <p:cNvSpPr/>
            <p:nvPr/>
          </p:nvSpPr>
          <p:spPr>
            <a:xfrm>
              <a:off x="0" y="0"/>
              <a:ext cx="10863124" cy="3710217"/>
            </a:xfrm>
            <a:custGeom>
              <a:avLst/>
              <a:gdLst/>
              <a:ahLst/>
              <a:cxnLst/>
              <a:rect r="r" b="b" t="t" l="l"/>
              <a:pathLst>
                <a:path h="3710217" w="10863124">
                  <a:moveTo>
                    <a:pt x="80010" y="3710217"/>
                  </a:moveTo>
                  <a:lnTo>
                    <a:pt x="10863124" y="3710217"/>
                  </a:lnTo>
                  <a:lnTo>
                    <a:pt x="10863124" y="80010"/>
                  </a:lnTo>
                  <a:lnTo>
                    <a:pt x="10863124" y="67310"/>
                  </a:lnTo>
                  <a:lnTo>
                    <a:pt x="10863124" y="0"/>
                  </a:lnTo>
                  <a:lnTo>
                    <a:pt x="0" y="0"/>
                  </a:lnTo>
                  <a:lnTo>
                    <a:pt x="0" y="3710217"/>
                  </a:lnTo>
                  <a:lnTo>
                    <a:pt x="67310" y="3710217"/>
                  </a:lnTo>
                  <a:lnTo>
                    <a:pt x="80010" y="3710217"/>
                  </a:lnTo>
                  <a:close/>
                  <a:moveTo>
                    <a:pt x="12700" y="12700"/>
                  </a:moveTo>
                  <a:lnTo>
                    <a:pt x="10850424" y="12700"/>
                  </a:lnTo>
                  <a:lnTo>
                    <a:pt x="10850424" y="3697517"/>
                  </a:lnTo>
                  <a:lnTo>
                    <a:pt x="12700" y="3697517"/>
                  </a:lnTo>
                  <a:lnTo>
                    <a:pt x="12700" y="12700"/>
                  </a:lnTo>
                  <a:close/>
                </a:path>
              </a:pathLst>
            </a:custGeom>
            <a:solidFill>
              <a:srgbClr val="000000"/>
            </a:solidFill>
          </p:spPr>
        </p:sp>
      </p:grpSp>
      <p:grpSp>
        <p:nvGrpSpPr>
          <p:cNvPr name="Group 13" id="13"/>
          <p:cNvGrpSpPr/>
          <p:nvPr/>
        </p:nvGrpSpPr>
        <p:grpSpPr>
          <a:xfrm rot="0">
            <a:off x="939231" y="1549400"/>
            <a:ext cx="8123909" cy="2178667"/>
            <a:chOff x="0" y="0"/>
            <a:chExt cx="5380000" cy="1442807"/>
          </a:xfrm>
        </p:grpSpPr>
        <p:sp>
          <p:nvSpPr>
            <p:cNvPr name="Freeform 14" id="14"/>
            <p:cNvSpPr/>
            <p:nvPr/>
          </p:nvSpPr>
          <p:spPr>
            <a:xfrm>
              <a:off x="80010" y="80010"/>
              <a:ext cx="5287290" cy="1350097"/>
            </a:xfrm>
            <a:custGeom>
              <a:avLst/>
              <a:gdLst/>
              <a:ahLst/>
              <a:cxnLst/>
              <a:rect r="r" b="b" t="t" l="l"/>
              <a:pathLst>
                <a:path h="1350097" w="5287290">
                  <a:moveTo>
                    <a:pt x="0" y="1295487"/>
                  </a:moveTo>
                  <a:lnTo>
                    <a:pt x="0" y="1350097"/>
                  </a:lnTo>
                  <a:lnTo>
                    <a:pt x="5287290" y="1350097"/>
                  </a:lnTo>
                  <a:lnTo>
                    <a:pt x="5287290" y="0"/>
                  </a:lnTo>
                  <a:lnTo>
                    <a:pt x="5232680" y="0"/>
                  </a:lnTo>
                  <a:lnTo>
                    <a:pt x="5232680" y="1295487"/>
                  </a:lnTo>
                  <a:close/>
                </a:path>
              </a:pathLst>
            </a:custGeom>
            <a:solidFill>
              <a:srgbClr val="A1EFE7"/>
            </a:solidFill>
          </p:spPr>
        </p:sp>
        <p:sp>
          <p:nvSpPr>
            <p:cNvPr name="Freeform 15" id="15"/>
            <p:cNvSpPr/>
            <p:nvPr/>
          </p:nvSpPr>
          <p:spPr>
            <a:xfrm>
              <a:off x="67310" y="67310"/>
              <a:ext cx="5312690" cy="1375497"/>
            </a:xfrm>
            <a:custGeom>
              <a:avLst/>
              <a:gdLst/>
              <a:ahLst/>
              <a:cxnLst/>
              <a:rect r="r" b="b" t="t" l="l"/>
              <a:pathLst>
                <a:path h="1375497" w="5312690">
                  <a:moveTo>
                    <a:pt x="5245380" y="0"/>
                  </a:moveTo>
                  <a:lnTo>
                    <a:pt x="5245380" y="12700"/>
                  </a:lnTo>
                  <a:lnTo>
                    <a:pt x="5299990" y="12700"/>
                  </a:lnTo>
                  <a:lnTo>
                    <a:pt x="5299990" y="1362797"/>
                  </a:lnTo>
                  <a:lnTo>
                    <a:pt x="12700" y="1362797"/>
                  </a:lnTo>
                  <a:lnTo>
                    <a:pt x="12700" y="1308187"/>
                  </a:lnTo>
                  <a:lnTo>
                    <a:pt x="0" y="1308187"/>
                  </a:lnTo>
                  <a:lnTo>
                    <a:pt x="0" y="1375497"/>
                  </a:lnTo>
                  <a:lnTo>
                    <a:pt x="5312690" y="1375497"/>
                  </a:lnTo>
                  <a:lnTo>
                    <a:pt x="5312690" y="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6" id="16"/>
            <p:cNvSpPr/>
            <p:nvPr/>
          </p:nvSpPr>
          <p:spPr>
            <a:xfrm>
              <a:off x="12700" y="12700"/>
              <a:ext cx="5287290" cy="1350097"/>
            </a:xfrm>
            <a:custGeom>
              <a:avLst/>
              <a:gdLst/>
              <a:ahLst/>
              <a:cxnLst/>
              <a:rect r="r" b="b" t="t" l="l"/>
              <a:pathLst>
                <a:path h="1350097" w="5287290">
                  <a:moveTo>
                    <a:pt x="0" y="0"/>
                  </a:moveTo>
                  <a:lnTo>
                    <a:pt x="5287290" y="0"/>
                  </a:lnTo>
                  <a:lnTo>
                    <a:pt x="5287290" y="1350097"/>
                  </a:lnTo>
                  <a:lnTo>
                    <a:pt x="0" y="1350097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17" id="17"/>
            <p:cNvSpPr/>
            <p:nvPr/>
          </p:nvSpPr>
          <p:spPr>
            <a:xfrm>
              <a:off x="0" y="0"/>
              <a:ext cx="5312690" cy="1375497"/>
            </a:xfrm>
            <a:custGeom>
              <a:avLst/>
              <a:gdLst/>
              <a:ahLst/>
              <a:cxnLst/>
              <a:rect r="r" b="b" t="t" l="l"/>
              <a:pathLst>
                <a:path h="1375497" w="5312690">
                  <a:moveTo>
                    <a:pt x="80010" y="1375497"/>
                  </a:moveTo>
                  <a:lnTo>
                    <a:pt x="5312690" y="1375497"/>
                  </a:lnTo>
                  <a:lnTo>
                    <a:pt x="5312690" y="80010"/>
                  </a:lnTo>
                  <a:lnTo>
                    <a:pt x="5312690" y="67310"/>
                  </a:lnTo>
                  <a:lnTo>
                    <a:pt x="5312690" y="0"/>
                  </a:lnTo>
                  <a:lnTo>
                    <a:pt x="0" y="0"/>
                  </a:lnTo>
                  <a:lnTo>
                    <a:pt x="0" y="1375497"/>
                  </a:lnTo>
                  <a:lnTo>
                    <a:pt x="67310" y="1375497"/>
                  </a:lnTo>
                  <a:lnTo>
                    <a:pt x="80010" y="1375497"/>
                  </a:lnTo>
                  <a:close/>
                  <a:moveTo>
                    <a:pt x="12700" y="12700"/>
                  </a:moveTo>
                  <a:lnTo>
                    <a:pt x="5299990" y="12700"/>
                  </a:lnTo>
                  <a:lnTo>
                    <a:pt x="5299990" y="1362797"/>
                  </a:lnTo>
                  <a:lnTo>
                    <a:pt x="12700" y="1362797"/>
                  </a:lnTo>
                  <a:lnTo>
                    <a:pt x="12700" y="12700"/>
                  </a:lnTo>
                  <a:close/>
                </a:path>
              </a:pathLst>
            </a:custGeom>
            <a:solidFill>
              <a:srgbClr val="000000"/>
            </a:solidFill>
          </p:spPr>
        </p:sp>
      </p:grpSp>
      <p:grpSp>
        <p:nvGrpSpPr>
          <p:cNvPr name="Group 18" id="18"/>
          <p:cNvGrpSpPr/>
          <p:nvPr/>
        </p:nvGrpSpPr>
        <p:grpSpPr>
          <a:xfrm rot="0">
            <a:off x="939231" y="4070472"/>
            <a:ext cx="16393881" cy="591951"/>
            <a:chOff x="0" y="0"/>
            <a:chExt cx="119962793" cy="4331623"/>
          </a:xfrm>
        </p:grpSpPr>
        <p:sp>
          <p:nvSpPr>
            <p:cNvPr name="Freeform 19" id="19"/>
            <p:cNvSpPr/>
            <p:nvPr/>
          </p:nvSpPr>
          <p:spPr>
            <a:xfrm>
              <a:off x="72390" y="72390"/>
              <a:ext cx="119818016" cy="4186843"/>
            </a:xfrm>
            <a:custGeom>
              <a:avLst/>
              <a:gdLst/>
              <a:ahLst/>
              <a:cxnLst/>
              <a:rect r="r" b="b" t="t" l="l"/>
              <a:pathLst>
                <a:path h="4186843" w="119818016">
                  <a:moveTo>
                    <a:pt x="0" y="0"/>
                  </a:moveTo>
                  <a:lnTo>
                    <a:pt x="119818016" y="0"/>
                  </a:lnTo>
                  <a:lnTo>
                    <a:pt x="119818016" y="4186843"/>
                  </a:lnTo>
                  <a:lnTo>
                    <a:pt x="0" y="41868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F3C8"/>
            </a:solidFill>
          </p:spPr>
        </p:sp>
        <p:sp>
          <p:nvSpPr>
            <p:cNvPr name="Freeform 20" id="20"/>
            <p:cNvSpPr/>
            <p:nvPr/>
          </p:nvSpPr>
          <p:spPr>
            <a:xfrm>
              <a:off x="0" y="0"/>
              <a:ext cx="119962799" cy="4331623"/>
            </a:xfrm>
            <a:custGeom>
              <a:avLst/>
              <a:gdLst/>
              <a:ahLst/>
              <a:cxnLst/>
              <a:rect r="r" b="b" t="t" l="l"/>
              <a:pathLst>
                <a:path h="4331623" w="119962799">
                  <a:moveTo>
                    <a:pt x="119818014" y="4186843"/>
                  </a:moveTo>
                  <a:lnTo>
                    <a:pt x="119962799" y="4186843"/>
                  </a:lnTo>
                  <a:lnTo>
                    <a:pt x="119962799" y="4331623"/>
                  </a:lnTo>
                  <a:lnTo>
                    <a:pt x="119818014" y="4331623"/>
                  </a:lnTo>
                  <a:lnTo>
                    <a:pt x="119818014" y="4186843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4186843"/>
                  </a:lnTo>
                  <a:lnTo>
                    <a:pt x="0" y="4186843"/>
                  </a:lnTo>
                  <a:lnTo>
                    <a:pt x="0" y="144780"/>
                  </a:lnTo>
                  <a:close/>
                  <a:moveTo>
                    <a:pt x="0" y="4186843"/>
                  </a:moveTo>
                  <a:lnTo>
                    <a:pt x="144780" y="4186843"/>
                  </a:lnTo>
                  <a:lnTo>
                    <a:pt x="144780" y="4331623"/>
                  </a:lnTo>
                  <a:lnTo>
                    <a:pt x="0" y="4331623"/>
                  </a:lnTo>
                  <a:lnTo>
                    <a:pt x="0" y="4186843"/>
                  </a:lnTo>
                  <a:close/>
                  <a:moveTo>
                    <a:pt x="119818014" y="144780"/>
                  </a:moveTo>
                  <a:lnTo>
                    <a:pt x="119962799" y="144780"/>
                  </a:lnTo>
                  <a:lnTo>
                    <a:pt x="119962799" y="4186843"/>
                  </a:lnTo>
                  <a:lnTo>
                    <a:pt x="119818014" y="4186843"/>
                  </a:lnTo>
                  <a:lnTo>
                    <a:pt x="119818014" y="144780"/>
                  </a:lnTo>
                  <a:close/>
                  <a:moveTo>
                    <a:pt x="144780" y="4186843"/>
                  </a:moveTo>
                  <a:lnTo>
                    <a:pt x="119818014" y="4186843"/>
                  </a:lnTo>
                  <a:lnTo>
                    <a:pt x="119818014" y="4331623"/>
                  </a:lnTo>
                  <a:lnTo>
                    <a:pt x="144780" y="4331623"/>
                  </a:lnTo>
                  <a:lnTo>
                    <a:pt x="144780" y="4186843"/>
                  </a:lnTo>
                  <a:close/>
                  <a:moveTo>
                    <a:pt x="119818014" y="0"/>
                  </a:moveTo>
                  <a:lnTo>
                    <a:pt x="119962799" y="0"/>
                  </a:lnTo>
                  <a:lnTo>
                    <a:pt x="119962799" y="144780"/>
                  </a:lnTo>
                  <a:lnTo>
                    <a:pt x="119818014" y="144780"/>
                  </a:lnTo>
                  <a:lnTo>
                    <a:pt x="119818014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119818014" y="0"/>
                  </a:lnTo>
                  <a:lnTo>
                    <a:pt x="119818014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000000"/>
            </a:solidFill>
          </p:spPr>
        </p:sp>
      </p:grpSp>
      <p:grpSp>
        <p:nvGrpSpPr>
          <p:cNvPr name="Group 21" id="21"/>
          <p:cNvGrpSpPr/>
          <p:nvPr/>
        </p:nvGrpSpPr>
        <p:grpSpPr>
          <a:xfrm rot="0">
            <a:off x="1243775" y="4247368"/>
            <a:ext cx="1040736" cy="242434"/>
            <a:chOff x="0" y="0"/>
            <a:chExt cx="1387648" cy="323246"/>
          </a:xfrm>
        </p:grpSpPr>
        <p:grpSp>
          <p:nvGrpSpPr>
            <p:cNvPr name="Group 22" id="22"/>
            <p:cNvGrpSpPr>
              <a:grpSpLocks noChangeAspect="true"/>
            </p:cNvGrpSpPr>
            <p:nvPr/>
          </p:nvGrpSpPr>
          <p:grpSpPr>
            <a:xfrm rot="0">
              <a:off x="1068722" y="4321"/>
              <a:ext cx="318925" cy="318925"/>
              <a:chOff x="0" y="0"/>
              <a:chExt cx="495300" cy="495300"/>
            </a:xfrm>
          </p:grpSpPr>
          <p:sp>
            <p:nvSpPr>
              <p:cNvPr name="Freeform 23" id="23"/>
              <p:cNvSpPr/>
              <p:nvPr/>
            </p:nvSpPr>
            <p:spPr>
              <a:xfrm>
                <a:off x="0" y="0"/>
                <a:ext cx="495300" cy="495300"/>
              </a:xfrm>
              <a:custGeom>
                <a:avLst/>
                <a:gdLst/>
                <a:ahLst/>
                <a:cxnLst/>
                <a:rect r="r" b="b" t="t" l="l"/>
                <a:pathLst>
                  <a:path h="495300" w="495300">
                    <a:moveTo>
                      <a:pt x="247650" y="0"/>
                    </a:moveTo>
                    <a:cubicBezTo>
                      <a:pt x="110490" y="0"/>
                      <a:pt x="0" y="110490"/>
                      <a:pt x="0" y="247650"/>
                    </a:cubicBezTo>
                    <a:cubicBezTo>
                      <a:pt x="0" y="384810"/>
                      <a:pt x="110490" y="495300"/>
                      <a:pt x="247650" y="495300"/>
                    </a:cubicBezTo>
                    <a:cubicBezTo>
                      <a:pt x="383540" y="495300"/>
                      <a:pt x="495300" y="384810"/>
                      <a:pt x="495300" y="247650"/>
                    </a:cubicBezTo>
                    <a:cubicBezTo>
                      <a:pt x="495300" y="110490"/>
                      <a:pt x="383540" y="0"/>
                      <a:pt x="247650" y="0"/>
                    </a:cubicBezTo>
                    <a:close/>
                    <a:moveTo>
                      <a:pt x="247650" y="457200"/>
                    </a:moveTo>
                    <a:cubicBezTo>
                      <a:pt x="132080" y="457200"/>
                      <a:pt x="38100" y="363220"/>
                      <a:pt x="38100" y="247650"/>
                    </a:cubicBezTo>
                    <a:cubicBezTo>
                      <a:pt x="38100" y="132080"/>
                      <a:pt x="132080" y="38100"/>
                      <a:pt x="247650" y="38100"/>
                    </a:cubicBezTo>
                    <a:cubicBezTo>
                      <a:pt x="363220" y="38100"/>
                      <a:pt x="457200" y="132080"/>
                      <a:pt x="457200" y="247650"/>
                    </a:cubicBezTo>
                    <a:cubicBezTo>
                      <a:pt x="457200" y="363220"/>
                      <a:pt x="363220" y="457200"/>
                      <a:pt x="247650" y="45720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name="Freeform 24" id="24"/>
              <p:cNvSpPr/>
              <p:nvPr/>
            </p:nvSpPr>
            <p:spPr>
              <a:xfrm>
                <a:off x="38100" y="38100"/>
                <a:ext cx="419100" cy="419100"/>
              </a:xfrm>
              <a:custGeom>
                <a:avLst/>
                <a:gdLst/>
                <a:ahLst/>
                <a:cxnLst/>
                <a:rect r="r" b="b" t="t" l="l"/>
                <a:pathLst>
                  <a:path h="419100" w="419100">
                    <a:moveTo>
                      <a:pt x="209550" y="0"/>
                    </a:moveTo>
                    <a:cubicBezTo>
                      <a:pt x="93980" y="0"/>
                      <a:pt x="0" y="93980"/>
                      <a:pt x="0" y="209550"/>
                    </a:cubicBezTo>
                    <a:cubicBezTo>
                      <a:pt x="0" y="325120"/>
                      <a:pt x="93980" y="419100"/>
                      <a:pt x="209550" y="419100"/>
                    </a:cubicBezTo>
                    <a:cubicBezTo>
                      <a:pt x="325120" y="419100"/>
                      <a:pt x="419100" y="325120"/>
                      <a:pt x="419100" y="209550"/>
                    </a:cubicBezTo>
                    <a:cubicBezTo>
                      <a:pt x="419100" y="93980"/>
                      <a:pt x="325120" y="0"/>
                      <a:pt x="209550" y="0"/>
                    </a:cubicBezTo>
                    <a:close/>
                  </a:path>
                </a:pathLst>
              </a:custGeom>
              <a:solidFill>
                <a:srgbClr val="C3F7E7"/>
              </a:solidFill>
            </p:spPr>
          </p:sp>
        </p:grpSp>
        <p:grpSp>
          <p:nvGrpSpPr>
            <p:cNvPr name="Group 25" id="25"/>
            <p:cNvGrpSpPr>
              <a:grpSpLocks noChangeAspect="true"/>
            </p:cNvGrpSpPr>
            <p:nvPr/>
          </p:nvGrpSpPr>
          <p:grpSpPr>
            <a:xfrm rot="0">
              <a:off x="548378" y="0"/>
              <a:ext cx="318925" cy="318925"/>
              <a:chOff x="0" y="0"/>
              <a:chExt cx="495300" cy="495300"/>
            </a:xfrm>
          </p:grpSpPr>
          <p:sp>
            <p:nvSpPr>
              <p:cNvPr name="Freeform 26" id="26"/>
              <p:cNvSpPr/>
              <p:nvPr/>
            </p:nvSpPr>
            <p:spPr>
              <a:xfrm>
                <a:off x="0" y="0"/>
                <a:ext cx="495300" cy="495300"/>
              </a:xfrm>
              <a:custGeom>
                <a:avLst/>
                <a:gdLst/>
                <a:ahLst/>
                <a:cxnLst/>
                <a:rect r="r" b="b" t="t" l="l"/>
                <a:pathLst>
                  <a:path h="495300" w="495300">
                    <a:moveTo>
                      <a:pt x="247650" y="0"/>
                    </a:moveTo>
                    <a:cubicBezTo>
                      <a:pt x="110490" y="0"/>
                      <a:pt x="0" y="110490"/>
                      <a:pt x="0" y="247650"/>
                    </a:cubicBezTo>
                    <a:cubicBezTo>
                      <a:pt x="0" y="384810"/>
                      <a:pt x="110490" y="495300"/>
                      <a:pt x="247650" y="495300"/>
                    </a:cubicBezTo>
                    <a:cubicBezTo>
                      <a:pt x="383540" y="495300"/>
                      <a:pt x="495300" y="384810"/>
                      <a:pt x="495300" y="247650"/>
                    </a:cubicBezTo>
                    <a:cubicBezTo>
                      <a:pt x="495300" y="110490"/>
                      <a:pt x="383540" y="0"/>
                      <a:pt x="247650" y="0"/>
                    </a:cubicBezTo>
                    <a:close/>
                    <a:moveTo>
                      <a:pt x="247650" y="457200"/>
                    </a:moveTo>
                    <a:cubicBezTo>
                      <a:pt x="132080" y="457200"/>
                      <a:pt x="38100" y="363220"/>
                      <a:pt x="38100" y="247650"/>
                    </a:cubicBezTo>
                    <a:cubicBezTo>
                      <a:pt x="38100" y="132080"/>
                      <a:pt x="132080" y="38100"/>
                      <a:pt x="247650" y="38100"/>
                    </a:cubicBezTo>
                    <a:cubicBezTo>
                      <a:pt x="363220" y="38100"/>
                      <a:pt x="457200" y="132080"/>
                      <a:pt x="457200" y="247650"/>
                    </a:cubicBezTo>
                    <a:cubicBezTo>
                      <a:pt x="457200" y="363220"/>
                      <a:pt x="363220" y="457200"/>
                      <a:pt x="247650" y="45720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name="Freeform 27" id="27"/>
              <p:cNvSpPr/>
              <p:nvPr/>
            </p:nvSpPr>
            <p:spPr>
              <a:xfrm>
                <a:off x="38100" y="38100"/>
                <a:ext cx="419100" cy="419100"/>
              </a:xfrm>
              <a:custGeom>
                <a:avLst/>
                <a:gdLst/>
                <a:ahLst/>
                <a:cxnLst/>
                <a:rect r="r" b="b" t="t" l="l"/>
                <a:pathLst>
                  <a:path h="419100" w="419100">
                    <a:moveTo>
                      <a:pt x="209550" y="0"/>
                    </a:moveTo>
                    <a:cubicBezTo>
                      <a:pt x="93980" y="0"/>
                      <a:pt x="0" y="93980"/>
                      <a:pt x="0" y="209550"/>
                    </a:cubicBezTo>
                    <a:cubicBezTo>
                      <a:pt x="0" y="325120"/>
                      <a:pt x="93980" y="419100"/>
                      <a:pt x="209550" y="419100"/>
                    </a:cubicBezTo>
                    <a:cubicBezTo>
                      <a:pt x="325120" y="419100"/>
                      <a:pt x="419100" y="325120"/>
                      <a:pt x="419100" y="209550"/>
                    </a:cubicBezTo>
                    <a:cubicBezTo>
                      <a:pt x="419100" y="93980"/>
                      <a:pt x="325120" y="0"/>
                      <a:pt x="209550" y="0"/>
                    </a:cubicBezTo>
                    <a:close/>
                  </a:path>
                </a:pathLst>
              </a:custGeom>
              <a:solidFill>
                <a:srgbClr val="F9C374"/>
              </a:solidFill>
            </p:spPr>
          </p:sp>
        </p:grpSp>
        <p:grpSp>
          <p:nvGrpSpPr>
            <p:cNvPr name="Group 28" id="28"/>
            <p:cNvGrpSpPr>
              <a:grpSpLocks noChangeAspect="true"/>
            </p:cNvGrpSpPr>
            <p:nvPr/>
          </p:nvGrpSpPr>
          <p:grpSpPr>
            <a:xfrm rot="0">
              <a:off x="0" y="0"/>
              <a:ext cx="318925" cy="318925"/>
              <a:chOff x="0" y="0"/>
              <a:chExt cx="495300" cy="495300"/>
            </a:xfrm>
          </p:grpSpPr>
          <p:sp>
            <p:nvSpPr>
              <p:cNvPr name="Freeform 29" id="29"/>
              <p:cNvSpPr/>
              <p:nvPr/>
            </p:nvSpPr>
            <p:spPr>
              <a:xfrm>
                <a:off x="0" y="0"/>
                <a:ext cx="495300" cy="495300"/>
              </a:xfrm>
              <a:custGeom>
                <a:avLst/>
                <a:gdLst/>
                <a:ahLst/>
                <a:cxnLst/>
                <a:rect r="r" b="b" t="t" l="l"/>
                <a:pathLst>
                  <a:path h="495300" w="495300">
                    <a:moveTo>
                      <a:pt x="247650" y="0"/>
                    </a:moveTo>
                    <a:cubicBezTo>
                      <a:pt x="110490" y="0"/>
                      <a:pt x="0" y="110490"/>
                      <a:pt x="0" y="247650"/>
                    </a:cubicBezTo>
                    <a:cubicBezTo>
                      <a:pt x="0" y="384810"/>
                      <a:pt x="110490" y="495300"/>
                      <a:pt x="247650" y="495300"/>
                    </a:cubicBezTo>
                    <a:cubicBezTo>
                      <a:pt x="383540" y="495300"/>
                      <a:pt x="495300" y="384810"/>
                      <a:pt x="495300" y="247650"/>
                    </a:cubicBezTo>
                    <a:cubicBezTo>
                      <a:pt x="495300" y="110490"/>
                      <a:pt x="383540" y="0"/>
                      <a:pt x="247650" y="0"/>
                    </a:cubicBezTo>
                    <a:close/>
                    <a:moveTo>
                      <a:pt x="247650" y="457200"/>
                    </a:moveTo>
                    <a:cubicBezTo>
                      <a:pt x="132080" y="457200"/>
                      <a:pt x="38100" y="363220"/>
                      <a:pt x="38100" y="247650"/>
                    </a:cubicBezTo>
                    <a:cubicBezTo>
                      <a:pt x="38100" y="132080"/>
                      <a:pt x="132080" y="38100"/>
                      <a:pt x="247650" y="38100"/>
                    </a:cubicBezTo>
                    <a:cubicBezTo>
                      <a:pt x="363220" y="38100"/>
                      <a:pt x="457200" y="132080"/>
                      <a:pt x="457200" y="247650"/>
                    </a:cubicBezTo>
                    <a:cubicBezTo>
                      <a:pt x="457200" y="363220"/>
                      <a:pt x="363220" y="457200"/>
                      <a:pt x="247650" y="45720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name="Freeform 30" id="30"/>
              <p:cNvSpPr/>
              <p:nvPr/>
            </p:nvSpPr>
            <p:spPr>
              <a:xfrm>
                <a:off x="38100" y="38100"/>
                <a:ext cx="419100" cy="419100"/>
              </a:xfrm>
              <a:custGeom>
                <a:avLst/>
                <a:gdLst/>
                <a:ahLst/>
                <a:cxnLst/>
                <a:rect r="r" b="b" t="t" l="l"/>
                <a:pathLst>
                  <a:path h="419100" w="419100">
                    <a:moveTo>
                      <a:pt x="209550" y="0"/>
                    </a:moveTo>
                    <a:cubicBezTo>
                      <a:pt x="93980" y="0"/>
                      <a:pt x="0" y="93980"/>
                      <a:pt x="0" y="209550"/>
                    </a:cubicBezTo>
                    <a:cubicBezTo>
                      <a:pt x="0" y="325120"/>
                      <a:pt x="93980" y="419100"/>
                      <a:pt x="209550" y="419100"/>
                    </a:cubicBezTo>
                    <a:cubicBezTo>
                      <a:pt x="325120" y="419100"/>
                      <a:pt x="419100" y="325120"/>
                      <a:pt x="419100" y="209550"/>
                    </a:cubicBezTo>
                    <a:cubicBezTo>
                      <a:pt x="419100" y="93980"/>
                      <a:pt x="325120" y="0"/>
                      <a:pt x="209550" y="0"/>
                    </a:cubicBezTo>
                    <a:close/>
                  </a:path>
                </a:pathLst>
              </a:custGeom>
              <a:solidFill>
                <a:srgbClr val="F7B2B0"/>
              </a:solidFill>
            </p:spPr>
          </p:sp>
        </p:grpSp>
      </p:grpSp>
      <p:sp>
        <p:nvSpPr>
          <p:cNvPr name="TextBox 31" id="31"/>
          <p:cNvSpPr txBox="true"/>
          <p:nvPr/>
        </p:nvSpPr>
        <p:spPr>
          <a:xfrm rot="0">
            <a:off x="1410479" y="2345858"/>
            <a:ext cx="7181414" cy="6545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64"/>
              </a:lnSpc>
            </a:pPr>
            <a:r>
              <a:rPr lang="en-US" sz="4777">
                <a:solidFill>
                  <a:srgbClr val="000000"/>
                </a:solidFill>
                <a:latin typeface="Jura Medium Bold"/>
              </a:rPr>
              <a:t>Remember!</a:t>
            </a:r>
          </a:p>
        </p:txBody>
      </p:sp>
      <p:sp>
        <p:nvSpPr>
          <p:cNvPr name="TextBox 32" id="32"/>
          <p:cNvSpPr txBox="true"/>
          <p:nvPr/>
        </p:nvSpPr>
        <p:spPr>
          <a:xfrm rot="0">
            <a:off x="1289630" y="5057775"/>
            <a:ext cx="9176470" cy="226250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6019"/>
              </a:lnSpc>
            </a:pPr>
            <a:r>
              <a:rPr lang="en-US" sz="4299">
                <a:solidFill>
                  <a:srgbClr val="000000"/>
                </a:solidFill>
                <a:latin typeface="Open Sans Light"/>
              </a:rPr>
              <a:t>1) I </a:t>
            </a:r>
            <a:r>
              <a:rPr lang="en-US" sz="4299">
                <a:solidFill>
                  <a:srgbClr val="FF1616"/>
                </a:solidFill>
                <a:latin typeface="Open Sans Light Bold"/>
              </a:rPr>
              <a:t>am </a:t>
            </a:r>
            <a:r>
              <a:rPr lang="en-US" sz="4299">
                <a:solidFill>
                  <a:srgbClr val="000000"/>
                </a:solidFill>
                <a:latin typeface="Open Sans Light"/>
              </a:rPr>
              <a:t>late, </a:t>
            </a:r>
            <a:r>
              <a:rPr lang="en-US" sz="4299">
                <a:solidFill>
                  <a:srgbClr val="FF1616"/>
                </a:solidFill>
                <a:latin typeface="Open Sans Light Bold"/>
              </a:rPr>
              <a:t>aren't</a:t>
            </a:r>
            <a:r>
              <a:rPr lang="en-US" sz="4299">
                <a:solidFill>
                  <a:srgbClr val="000000"/>
                </a:solidFill>
                <a:latin typeface="Open Sans Light"/>
              </a:rPr>
              <a:t> I?</a:t>
            </a:r>
          </a:p>
          <a:p>
            <a:pPr>
              <a:lnSpc>
                <a:spcPts val="6019"/>
              </a:lnSpc>
            </a:pPr>
          </a:p>
          <a:p>
            <a:pPr>
              <a:lnSpc>
                <a:spcPts val="6019"/>
              </a:lnSpc>
            </a:pPr>
            <a:r>
              <a:rPr lang="en-US" sz="4299">
                <a:solidFill>
                  <a:srgbClr val="000000"/>
                </a:solidFill>
                <a:latin typeface="Open Sans Light"/>
              </a:rPr>
              <a:t>2) </a:t>
            </a:r>
            <a:r>
              <a:rPr lang="en-US" sz="4299">
                <a:solidFill>
                  <a:srgbClr val="FF1616"/>
                </a:solidFill>
                <a:latin typeface="Open Sans Light Bold"/>
              </a:rPr>
              <a:t>Let's </a:t>
            </a:r>
            <a:r>
              <a:rPr lang="en-US" sz="4299">
                <a:solidFill>
                  <a:srgbClr val="000000"/>
                </a:solidFill>
                <a:latin typeface="Open Sans Light"/>
              </a:rPr>
              <a:t>go, </a:t>
            </a:r>
            <a:r>
              <a:rPr lang="en-US" sz="4299">
                <a:solidFill>
                  <a:srgbClr val="FF1616"/>
                </a:solidFill>
                <a:latin typeface="Open Sans Light Bold"/>
              </a:rPr>
              <a:t>shall </a:t>
            </a:r>
            <a:r>
              <a:rPr lang="en-US" sz="4299">
                <a:solidFill>
                  <a:srgbClr val="000000"/>
                </a:solidFill>
                <a:latin typeface="Open Sans Light"/>
              </a:rPr>
              <a:t>we?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rcRect l="-19127" t="22635" r="-19127" b="22635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grpSp>
        <p:nvGrpSpPr>
          <p:cNvPr name="Group 3" id="3"/>
          <p:cNvGrpSpPr/>
          <p:nvPr/>
        </p:nvGrpSpPr>
        <p:grpSpPr>
          <a:xfrm rot="0">
            <a:off x="-136051" y="-837703"/>
            <a:ext cx="18586525" cy="12252852"/>
            <a:chOff x="0" y="0"/>
            <a:chExt cx="24782033" cy="16337136"/>
          </a:xfrm>
        </p:grpSpPr>
        <p:grpSp>
          <p:nvGrpSpPr>
            <p:cNvPr name="Group 4" id="4"/>
            <p:cNvGrpSpPr/>
            <p:nvPr/>
          </p:nvGrpSpPr>
          <p:grpSpPr>
            <a:xfrm rot="-5400000">
              <a:off x="4758185" y="-4758185"/>
              <a:ext cx="15265663" cy="24782033"/>
              <a:chOff x="0" y="0"/>
              <a:chExt cx="3290570" cy="3204210"/>
            </a:xfrm>
          </p:grpSpPr>
          <p:sp>
            <p:nvSpPr>
              <p:cNvPr name="Freeform 5" id="5"/>
              <p:cNvSpPr/>
              <p:nvPr/>
            </p:nvSpPr>
            <p:spPr>
              <a:xfrm>
                <a:off x="0" y="0"/>
                <a:ext cx="6750569" cy="9906344"/>
              </a:xfrm>
              <a:custGeom>
                <a:avLst/>
                <a:gdLst/>
                <a:ahLst/>
                <a:cxnLst/>
                <a:rect r="r" b="b" t="t" l="l"/>
                <a:pathLst>
                  <a:path h="9906344" w="6750569">
                    <a:moveTo>
                      <a:pt x="6750569" y="34774"/>
                    </a:moveTo>
                    <a:lnTo>
                      <a:pt x="0" y="34774"/>
                    </a:lnTo>
                    <a:lnTo>
                      <a:pt x="0" y="0"/>
                    </a:lnTo>
                    <a:lnTo>
                      <a:pt x="6750569" y="0"/>
                    </a:lnTo>
                    <a:lnTo>
                      <a:pt x="6750569" y="34774"/>
                    </a:lnTo>
                    <a:close/>
                    <a:moveTo>
                      <a:pt x="6750569" y="1095392"/>
                    </a:moveTo>
                    <a:lnTo>
                      <a:pt x="0" y="1095392"/>
                    </a:lnTo>
                    <a:lnTo>
                      <a:pt x="0" y="1130166"/>
                    </a:lnTo>
                    <a:lnTo>
                      <a:pt x="6750569" y="1130166"/>
                    </a:lnTo>
                    <a:lnTo>
                      <a:pt x="6750569" y="1095392"/>
                    </a:lnTo>
                    <a:close/>
                    <a:moveTo>
                      <a:pt x="6750569" y="2195131"/>
                    </a:moveTo>
                    <a:lnTo>
                      <a:pt x="0" y="2195131"/>
                    </a:lnTo>
                    <a:lnTo>
                      <a:pt x="0" y="2229905"/>
                    </a:lnTo>
                    <a:lnTo>
                      <a:pt x="6750569" y="2229905"/>
                    </a:lnTo>
                    <a:lnTo>
                      <a:pt x="6750569" y="2195131"/>
                    </a:lnTo>
                    <a:close/>
                    <a:moveTo>
                      <a:pt x="6750569" y="3290523"/>
                    </a:moveTo>
                    <a:lnTo>
                      <a:pt x="0" y="3290523"/>
                    </a:lnTo>
                    <a:lnTo>
                      <a:pt x="0" y="3325297"/>
                    </a:lnTo>
                    <a:lnTo>
                      <a:pt x="6750569" y="3325297"/>
                    </a:lnTo>
                    <a:lnTo>
                      <a:pt x="6750569" y="3290523"/>
                    </a:lnTo>
                    <a:close/>
                    <a:moveTo>
                      <a:pt x="6750569" y="4385915"/>
                    </a:moveTo>
                    <a:lnTo>
                      <a:pt x="0" y="4385915"/>
                    </a:lnTo>
                    <a:lnTo>
                      <a:pt x="0" y="4420689"/>
                    </a:lnTo>
                    <a:lnTo>
                      <a:pt x="6750569" y="4420689"/>
                    </a:lnTo>
                    <a:lnTo>
                      <a:pt x="6750569" y="4385915"/>
                    </a:lnTo>
                    <a:close/>
                    <a:moveTo>
                      <a:pt x="6750569" y="5481307"/>
                    </a:moveTo>
                    <a:lnTo>
                      <a:pt x="0" y="5481307"/>
                    </a:lnTo>
                    <a:lnTo>
                      <a:pt x="0" y="5516082"/>
                    </a:lnTo>
                    <a:lnTo>
                      <a:pt x="6750569" y="5516082"/>
                    </a:lnTo>
                    <a:lnTo>
                      <a:pt x="6750569" y="5481307"/>
                    </a:lnTo>
                    <a:close/>
                    <a:moveTo>
                      <a:pt x="6750569" y="6581046"/>
                    </a:moveTo>
                    <a:lnTo>
                      <a:pt x="0" y="6581046"/>
                    </a:lnTo>
                    <a:lnTo>
                      <a:pt x="0" y="6615820"/>
                    </a:lnTo>
                    <a:lnTo>
                      <a:pt x="6750569" y="6615820"/>
                    </a:lnTo>
                    <a:lnTo>
                      <a:pt x="6750569" y="6581046"/>
                    </a:lnTo>
                    <a:close/>
                    <a:moveTo>
                      <a:pt x="6750569" y="7676438"/>
                    </a:moveTo>
                    <a:lnTo>
                      <a:pt x="0" y="7676438"/>
                    </a:lnTo>
                    <a:lnTo>
                      <a:pt x="0" y="7711213"/>
                    </a:lnTo>
                    <a:lnTo>
                      <a:pt x="6750569" y="7711213"/>
                    </a:lnTo>
                    <a:lnTo>
                      <a:pt x="6750569" y="7676438"/>
                    </a:lnTo>
                    <a:close/>
                    <a:moveTo>
                      <a:pt x="6750569" y="8771830"/>
                    </a:moveTo>
                    <a:lnTo>
                      <a:pt x="0" y="8771830"/>
                    </a:lnTo>
                    <a:lnTo>
                      <a:pt x="0" y="8806605"/>
                    </a:lnTo>
                    <a:lnTo>
                      <a:pt x="6750569" y="8806605"/>
                    </a:lnTo>
                    <a:lnTo>
                      <a:pt x="6750569" y="8771830"/>
                    </a:lnTo>
                    <a:close/>
                    <a:moveTo>
                      <a:pt x="6750569" y="9871570"/>
                    </a:moveTo>
                    <a:lnTo>
                      <a:pt x="0" y="9871570"/>
                    </a:lnTo>
                    <a:lnTo>
                      <a:pt x="0" y="9906344"/>
                    </a:lnTo>
                    <a:lnTo>
                      <a:pt x="6750569" y="9906344"/>
                    </a:lnTo>
                    <a:lnTo>
                      <a:pt x="6750569" y="9871570"/>
                    </a:lnTo>
                    <a:close/>
                  </a:path>
                </a:pathLst>
              </a:custGeom>
              <a:solidFill>
                <a:srgbClr val="000000">
                  <a:alpha val="14902"/>
                </a:srgbClr>
              </a:solidFill>
            </p:spPr>
          </p:sp>
        </p:grpSp>
        <p:grpSp>
          <p:nvGrpSpPr>
            <p:cNvPr name="Group 6" id="6"/>
            <p:cNvGrpSpPr/>
            <p:nvPr/>
          </p:nvGrpSpPr>
          <p:grpSpPr>
            <a:xfrm rot="-10800000">
              <a:off x="88900" y="1729900"/>
              <a:ext cx="24693133" cy="14607236"/>
              <a:chOff x="0" y="0"/>
              <a:chExt cx="3290570" cy="3204210"/>
            </a:xfrm>
          </p:grpSpPr>
          <p:sp>
            <p:nvSpPr>
              <p:cNvPr name="Freeform 7" id="7"/>
              <p:cNvSpPr/>
              <p:nvPr/>
            </p:nvSpPr>
            <p:spPr>
              <a:xfrm>
                <a:off x="0" y="0"/>
                <a:ext cx="10919454" cy="5837825"/>
              </a:xfrm>
              <a:custGeom>
                <a:avLst/>
                <a:gdLst/>
                <a:ahLst/>
                <a:cxnLst/>
                <a:rect r="r" b="b" t="t" l="l"/>
                <a:pathLst>
                  <a:path h="5837825" w="10919454">
                    <a:moveTo>
                      <a:pt x="10919454" y="20493"/>
                    </a:moveTo>
                    <a:lnTo>
                      <a:pt x="0" y="20493"/>
                    </a:lnTo>
                    <a:lnTo>
                      <a:pt x="0" y="0"/>
                    </a:lnTo>
                    <a:lnTo>
                      <a:pt x="10919454" y="0"/>
                    </a:lnTo>
                    <a:lnTo>
                      <a:pt x="10919454" y="20493"/>
                    </a:lnTo>
                    <a:close/>
                    <a:moveTo>
                      <a:pt x="10919454" y="645516"/>
                    </a:moveTo>
                    <a:lnTo>
                      <a:pt x="0" y="645516"/>
                    </a:lnTo>
                    <a:lnTo>
                      <a:pt x="0" y="666009"/>
                    </a:lnTo>
                    <a:lnTo>
                      <a:pt x="10919454" y="666009"/>
                    </a:lnTo>
                    <a:lnTo>
                      <a:pt x="10919454" y="645516"/>
                    </a:lnTo>
                    <a:close/>
                    <a:moveTo>
                      <a:pt x="10919454" y="1293594"/>
                    </a:moveTo>
                    <a:lnTo>
                      <a:pt x="0" y="1293594"/>
                    </a:lnTo>
                    <a:lnTo>
                      <a:pt x="0" y="1314087"/>
                    </a:lnTo>
                    <a:lnTo>
                      <a:pt x="10919454" y="1314087"/>
                    </a:lnTo>
                    <a:lnTo>
                      <a:pt x="10919454" y="1293594"/>
                    </a:lnTo>
                    <a:close/>
                    <a:moveTo>
                      <a:pt x="10919454" y="1939111"/>
                    </a:moveTo>
                    <a:lnTo>
                      <a:pt x="0" y="1939111"/>
                    </a:lnTo>
                    <a:lnTo>
                      <a:pt x="0" y="1959603"/>
                    </a:lnTo>
                    <a:lnTo>
                      <a:pt x="10919454" y="1959603"/>
                    </a:lnTo>
                    <a:lnTo>
                      <a:pt x="10919454" y="1939111"/>
                    </a:lnTo>
                    <a:close/>
                    <a:moveTo>
                      <a:pt x="10919454" y="2584627"/>
                    </a:moveTo>
                    <a:lnTo>
                      <a:pt x="0" y="2584627"/>
                    </a:lnTo>
                    <a:lnTo>
                      <a:pt x="0" y="2605120"/>
                    </a:lnTo>
                    <a:lnTo>
                      <a:pt x="10919454" y="2605120"/>
                    </a:lnTo>
                    <a:lnTo>
                      <a:pt x="10919454" y="2584627"/>
                    </a:lnTo>
                    <a:close/>
                    <a:moveTo>
                      <a:pt x="10919454" y="3230144"/>
                    </a:moveTo>
                    <a:lnTo>
                      <a:pt x="0" y="3230144"/>
                    </a:lnTo>
                    <a:lnTo>
                      <a:pt x="0" y="3250636"/>
                    </a:lnTo>
                    <a:lnTo>
                      <a:pt x="10919454" y="3250636"/>
                    </a:lnTo>
                    <a:lnTo>
                      <a:pt x="10919454" y="3230144"/>
                    </a:lnTo>
                    <a:close/>
                    <a:moveTo>
                      <a:pt x="10919454" y="3878221"/>
                    </a:moveTo>
                    <a:lnTo>
                      <a:pt x="0" y="3878221"/>
                    </a:lnTo>
                    <a:lnTo>
                      <a:pt x="0" y="3898714"/>
                    </a:lnTo>
                    <a:lnTo>
                      <a:pt x="10919454" y="3898714"/>
                    </a:lnTo>
                    <a:lnTo>
                      <a:pt x="10919454" y="3878221"/>
                    </a:lnTo>
                    <a:close/>
                    <a:moveTo>
                      <a:pt x="10919454" y="4523738"/>
                    </a:moveTo>
                    <a:lnTo>
                      <a:pt x="0" y="4523738"/>
                    </a:lnTo>
                    <a:lnTo>
                      <a:pt x="0" y="4544231"/>
                    </a:lnTo>
                    <a:lnTo>
                      <a:pt x="10919454" y="4544231"/>
                    </a:lnTo>
                    <a:lnTo>
                      <a:pt x="10919454" y="4523738"/>
                    </a:lnTo>
                    <a:close/>
                    <a:moveTo>
                      <a:pt x="10919454" y="5169255"/>
                    </a:moveTo>
                    <a:lnTo>
                      <a:pt x="0" y="5169255"/>
                    </a:lnTo>
                    <a:lnTo>
                      <a:pt x="0" y="5189747"/>
                    </a:lnTo>
                    <a:lnTo>
                      <a:pt x="10919454" y="5189747"/>
                    </a:lnTo>
                    <a:lnTo>
                      <a:pt x="10919454" y="5169255"/>
                    </a:lnTo>
                    <a:close/>
                    <a:moveTo>
                      <a:pt x="10919454" y="5817333"/>
                    </a:moveTo>
                    <a:lnTo>
                      <a:pt x="0" y="5817333"/>
                    </a:lnTo>
                    <a:lnTo>
                      <a:pt x="0" y="5837825"/>
                    </a:lnTo>
                    <a:lnTo>
                      <a:pt x="10919454" y="5837825"/>
                    </a:lnTo>
                    <a:lnTo>
                      <a:pt x="10919454" y="5817333"/>
                    </a:lnTo>
                    <a:close/>
                  </a:path>
                </a:pathLst>
              </a:custGeom>
              <a:solidFill>
                <a:srgbClr val="000000">
                  <a:alpha val="14902"/>
                </a:srgbClr>
              </a:solidFill>
            </p:spPr>
          </p:sp>
        </p:grpSp>
      </p:grpSp>
      <p:grpSp>
        <p:nvGrpSpPr>
          <p:cNvPr name="Group 8" id="8"/>
          <p:cNvGrpSpPr/>
          <p:nvPr/>
        </p:nvGrpSpPr>
        <p:grpSpPr>
          <a:xfrm rot="0">
            <a:off x="772682" y="2940490"/>
            <a:ext cx="8123909" cy="7346510"/>
            <a:chOff x="0" y="0"/>
            <a:chExt cx="5380000" cy="4865173"/>
          </a:xfrm>
        </p:grpSpPr>
        <p:sp>
          <p:nvSpPr>
            <p:cNvPr name="Freeform 9" id="9"/>
            <p:cNvSpPr/>
            <p:nvPr/>
          </p:nvSpPr>
          <p:spPr>
            <a:xfrm>
              <a:off x="80010" y="80010"/>
              <a:ext cx="5287290" cy="4772463"/>
            </a:xfrm>
            <a:custGeom>
              <a:avLst/>
              <a:gdLst/>
              <a:ahLst/>
              <a:cxnLst/>
              <a:rect r="r" b="b" t="t" l="l"/>
              <a:pathLst>
                <a:path h="4772463" w="5287290">
                  <a:moveTo>
                    <a:pt x="0" y="4717853"/>
                  </a:moveTo>
                  <a:lnTo>
                    <a:pt x="0" y="4772463"/>
                  </a:lnTo>
                  <a:lnTo>
                    <a:pt x="5287290" y="4772463"/>
                  </a:lnTo>
                  <a:lnTo>
                    <a:pt x="5287290" y="0"/>
                  </a:lnTo>
                  <a:lnTo>
                    <a:pt x="5232680" y="0"/>
                  </a:lnTo>
                  <a:lnTo>
                    <a:pt x="5232680" y="4717853"/>
                  </a:lnTo>
                  <a:close/>
                </a:path>
              </a:pathLst>
            </a:custGeom>
            <a:solidFill>
              <a:srgbClr val="A1EFE7"/>
            </a:solidFill>
          </p:spPr>
        </p:sp>
        <p:sp>
          <p:nvSpPr>
            <p:cNvPr name="Freeform 10" id="10"/>
            <p:cNvSpPr/>
            <p:nvPr/>
          </p:nvSpPr>
          <p:spPr>
            <a:xfrm>
              <a:off x="67310" y="67310"/>
              <a:ext cx="5312690" cy="4797863"/>
            </a:xfrm>
            <a:custGeom>
              <a:avLst/>
              <a:gdLst/>
              <a:ahLst/>
              <a:cxnLst/>
              <a:rect r="r" b="b" t="t" l="l"/>
              <a:pathLst>
                <a:path h="4797863" w="5312690">
                  <a:moveTo>
                    <a:pt x="5245380" y="0"/>
                  </a:moveTo>
                  <a:lnTo>
                    <a:pt x="5245380" y="12700"/>
                  </a:lnTo>
                  <a:lnTo>
                    <a:pt x="5299990" y="12700"/>
                  </a:lnTo>
                  <a:lnTo>
                    <a:pt x="5299990" y="4785163"/>
                  </a:lnTo>
                  <a:lnTo>
                    <a:pt x="12700" y="4785163"/>
                  </a:lnTo>
                  <a:lnTo>
                    <a:pt x="12700" y="4730553"/>
                  </a:lnTo>
                  <a:lnTo>
                    <a:pt x="0" y="4730553"/>
                  </a:lnTo>
                  <a:lnTo>
                    <a:pt x="0" y="4797863"/>
                  </a:lnTo>
                  <a:lnTo>
                    <a:pt x="5312690" y="4797863"/>
                  </a:lnTo>
                  <a:lnTo>
                    <a:pt x="5312690" y="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1" id="11"/>
            <p:cNvSpPr/>
            <p:nvPr/>
          </p:nvSpPr>
          <p:spPr>
            <a:xfrm>
              <a:off x="12700" y="12700"/>
              <a:ext cx="5287290" cy="4772463"/>
            </a:xfrm>
            <a:custGeom>
              <a:avLst/>
              <a:gdLst/>
              <a:ahLst/>
              <a:cxnLst/>
              <a:rect r="r" b="b" t="t" l="l"/>
              <a:pathLst>
                <a:path h="4772463" w="5287290">
                  <a:moveTo>
                    <a:pt x="0" y="0"/>
                  </a:moveTo>
                  <a:lnTo>
                    <a:pt x="5287290" y="0"/>
                  </a:lnTo>
                  <a:lnTo>
                    <a:pt x="5287290" y="4772463"/>
                  </a:lnTo>
                  <a:lnTo>
                    <a:pt x="0" y="4772463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12" id="12"/>
            <p:cNvSpPr/>
            <p:nvPr/>
          </p:nvSpPr>
          <p:spPr>
            <a:xfrm>
              <a:off x="0" y="0"/>
              <a:ext cx="5312690" cy="4797863"/>
            </a:xfrm>
            <a:custGeom>
              <a:avLst/>
              <a:gdLst/>
              <a:ahLst/>
              <a:cxnLst/>
              <a:rect r="r" b="b" t="t" l="l"/>
              <a:pathLst>
                <a:path h="4797863" w="5312690">
                  <a:moveTo>
                    <a:pt x="80010" y="4797863"/>
                  </a:moveTo>
                  <a:lnTo>
                    <a:pt x="5312690" y="4797863"/>
                  </a:lnTo>
                  <a:lnTo>
                    <a:pt x="5312690" y="80010"/>
                  </a:lnTo>
                  <a:lnTo>
                    <a:pt x="5312690" y="67310"/>
                  </a:lnTo>
                  <a:lnTo>
                    <a:pt x="5312690" y="0"/>
                  </a:lnTo>
                  <a:lnTo>
                    <a:pt x="0" y="0"/>
                  </a:lnTo>
                  <a:lnTo>
                    <a:pt x="0" y="4797863"/>
                  </a:lnTo>
                  <a:lnTo>
                    <a:pt x="67310" y="4797863"/>
                  </a:lnTo>
                  <a:lnTo>
                    <a:pt x="80010" y="4797863"/>
                  </a:lnTo>
                  <a:close/>
                  <a:moveTo>
                    <a:pt x="12700" y="12700"/>
                  </a:moveTo>
                  <a:lnTo>
                    <a:pt x="5299990" y="12700"/>
                  </a:lnTo>
                  <a:lnTo>
                    <a:pt x="5299990" y="4785163"/>
                  </a:lnTo>
                  <a:lnTo>
                    <a:pt x="12700" y="4785163"/>
                  </a:lnTo>
                  <a:lnTo>
                    <a:pt x="12700" y="12700"/>
                  </a:lnTo>
                  <a:close/>
                </a:path>
              </a:pathLst>
            </a:custGeom>
            <a:solidFill>
              <a:srgbClr val="000000"/>
            </a:solidFill>
          </p:spPr>
        </p:sp>
      </p:grpSp>
      <p:grpSp>
        <p:nvGrpSpPr>
          <p:cNvPr name="Group 13" id="13"/>
          <p:cNvGrpSpPr/>
          <p:nvPr/>
        </p:nvGrpSpPr>
        <p:grpSpPr>
          <a:xfrm rot="0">
            <a:off x="9375363" y="2940490"/>
            <a:ext cx="8123909" cy="7346510"/>
            <a:chOff x="0" y="0"/>
            <a:chExt cx="5380000" cy="4865173"/>
          </a:xfrm>
        </p:grpSpPr>
        <p:sp>
          <p:nvSpPr>
            <p:cNvPr name="Freeform 14" id="14"/>
            <p:cNvSpPr/>
            <p:nvPr/>
          </p:nvSpPr>
          <p:spPr>
            <a:xfrm>
              <a:off x="80010" y="80010"/>
              <a:ext cx="5287290" cy="4772463"/>
            </a:xfrm>
            <a:custGeom>
              <a:avLst/>
              <a:gdLst/>
              <a:ahLst/>
              <a:cxnLst/>
              <a:rect r="r" b="b" t="t" l="l"/>
              <a:pathLst>
                <a:path h="4772463" w="5287290">
                  <a:moveTo>
                    <a:pt x="0" y="4717853"/>
                  </a:moveTo>
                  <a:lnTo>
                    <a:pt x="0" y="4772463"/>
                  </a:lnTo>
                  <a:lnTo>
                    <a:pt x="5287290" y="4772463"/>
                  </a:lnTo>
                  <a:lnTo>
                    <a:pt x="5287290" y="0"/>
                  </a:lnTo>
                  <a:lnTo>
                    <a:pt x="5232680" y="0"/>
                  </a:lnTo>
                  <a:lnTo>
                    <a:pt x="5232680" y="4717853"/>
                  </a:lnTo>
                  <a:close/>
                </a:path>
              </a:pathLst>
            </a:custGeom>
            <a:solidFill>
              <a:srgbClr val="A1EFE7"/>
            </a:solidFill>
          </p:spPr>
        </p:sp>
        <p:sp>
          <p:nvSpPr>
            <p:cNvPr name="Freeform 15" id="15"/>
            <p:cNvSpPr/>
            <p:nvPr/>
          </p:nvSpPr>
          <p:spPr>
            <a:xfrm>
              <a:off x="67310" y="67310"/>
              <a:ext cx="5312690" cy="4797863"/>
            </a:xfrm>
            <a:custGeom>
              <a:avLst/>
              <a:gdLst/>
              <a:ahLst/>
              <a:cxnLst/>
              <a:rect r="r" b="b" t="t" l="l"/>
              <a:pathLst>
                <a:path h="4797863" w="5312690">
                  <a:moveTo>
                    <a:pt x="5245380" y="0"/>
                  </a:moveTo>
                  <a:lnTo>
                    <a:pt x="5245380" y="12700"/>
                  </a:lnTo>
                  <a:lnTo>
                    <a:pt x="5299990" y="12700"/>
                  </a:lnTo>
                  <a:lnTo>
                    <a:pt x="5299990" y="4785163"/>
                  </a:lnTo>
                  <a:lnTo>
                    <a:pt x="12700" y="4785163"/>
                  </a:lnTo>
                  <a:lnTo>
                    <a:pt x="12700" y="4730553"/>
                  </a:lnTo>
                  <a:lnTo>
                    <a:pt x="0" y="4730553"/>
                  </a:lnTo>
                  <a:lnTo>
                    <a:pt x="0" y="4797863"/>
                  </a:lnTo>
                  <a:lnTo>
                    <a:pt x="5312690" y="4797863"/>
                  </a:lnTo>
                  <a:lnTo>
                    <a:pt x="5312690" y="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6" id="16"/>
            <p:cNvSpPr/>
            <p:nvPr/>
          </p:nvSpPr>
          <p:spPr>
            <a:xfrm>
              <a:off x="12700" y="12700"/>
              <a:ext cx="5287290" cy="4772463"/>
            </a:xfrm>
            <a:custGeom>
              <a:avLst/>
              <a:gdLst/>
              <a:ahLst/>
              <a:cxnLst/>
              <a:rect r="r" b="b" t="t" l="l"/>
              <a:pathLst>
                <a:path h="4772463" w="5287290">
                  <a:moveTo>
                    <a:pt x="0" y="0"/>
                  </a:moveTo>
                  <a:lnTo>
                    <a:pt x="5287290" y="0"/>
                  </a:lnTo>
                  <a:lnTo>
                    <a:pt x="5287290" y="4772463"/>
                  </a:lnTo>
                  <a:lnTo>
                    <a:pt x="0" y="4772463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17" id="17"/>
            <p:cNvSpPr/>
            <p:nvPr/>
          </p:nvSpPr>
          <p:spPr>
            <a:xfrm>
              <a:off x="0" y="0"/>
              <a:ext cx="5312690" cy="4797863"/>
            </a:xfrm>
            <a:custGeom>
              <a:avLst/>
              <a:gdLst/>
              <a:ahLst/>
              <a:cxnLst/>
              <a:rect r="r" b="b" t="t" l="l"/>
              <a:pathLst>
                <a:path h="4797863" w="5312690">
                  <a:moveTo>
                    <a:pt x="80010" y="4797863"/>
                  </a:moveTo>
                  <a:lnTo>
                    <a:pt x="5312690" y="4797863"/>
                  </a:lnTo>
                  <a:lnTo>
                    <a:pt x="5312690" y="80010"/>
                  </a:lnTo>
                  <a:lnTo>
                    <a:pt x="5312690" y="67310"/>
                  </a:lnTo>
                  <a:lnTo>
                    <a:pt x="5312690" y="0"/>
                  </a:lnTo>
                  <a:lnTo>
                    <a:pt x="0" y="0"/>
                  </a:lnTo>
                  <a:lnTo>
                    <a:pt x="0" y="4797863"/>
                  </a:lnTo>
                  <a:lnTo>
                    <a:pt x="67310" y="4797863"/>
                  </a:lnTo>
                  <a:lnTo>
                    <a:pt x="80010" y="4797863"/>
                  </a:lnTo>
                  <a:close/>
                  <a:moveTo>
                    <a:pt x="12700" y="12700"/>
                  </a:moveTo>
                  <a:lnTo>
                    <a:pt x="5299990" y="12700"/>
                  </a:lnTo>
                  <a:lnTo>
                    <a:pt x="5299990" y="4785163"/>
                  </a:lnTo>
                  <a:lnTo>
                    <a:pt x="12700" y="4785163"/>
                  </a:lnTo>
                  <a:lnTo>
                    <a:pt x="12700" y="12700"/>
                  </a:lnTo>
                  <a:close/>
                </a:path>
              </a:pathLst>
            </a:custGeom>
            <a:solidFill>
              <a:srgbClr val="000000"/>
            </a:solidFill>
          </p:spPr>
        </p:sp>
      </p:grpSp>
      <p:grpSp>
        <p:nvGrpSpPr>
          <p:cNvPr name="Group 18" id="18"/>
          <p:cNvGrpSpPr/>
          <p:nvPr/>
        </p:nvGrpSpPr>
        <p:grpSpPr>
          <a:xfrm rot="0">
            <a:off x="4834636" y="460066"/>
            <a:ext cx="8123909" cy="2178667"/>
            <a:chOff x="0" y="0"/>
            <a:chExt cx="5380000" cy="1442807"/>
          </a:xfrm>
        </p:grpSpPr>
        <p:sp>
          <p:nvSpPr>
            <p:cNvPr name="Freeform 19" id="19"/>
            <p:cNvSpPr/>
            <p:nvPr/>
          </p:nvSpPr>
          <p:spPr>
            <a:xfrm>
              <a:off x="80010" y="80010"/>
              <a:ext cx="5287290" cy="1350097"/>
            </a:xfrm>
            <a:custGeom>
              <a:avLst/>
              <a:gdLst/>
              <a:ahLst/>
              <a:cxnLst/>
              <a:rect r="r" b="b" t="t" l="l"/>
              <a:pathLst>
                <a:path h="1350097" w="5287290">
                  <a:moveTo>
                    <a:pt x="0" y="1295487"/>
                  </a:moveTo>
                  <a:lnTo>
                    <a:pt x="0" y="1350097"/>
                  </a:lnTo>
                  <a:lnTo>
                    <a:pt x="5287290" y="1350097"/>
                  </a:lnTo>
                  <a:lnTo>
                    <a:pt x="5287290" y="0"/>
                  </a:lnTo>
                  <a:lnTo>
                    <a:pt x="5232680" y="0"/>
                  </a:lnTo>
                  <a:lnTo>
                    <a:pt x="5232680" y="1295487"/>
                  </a:lnTo>
                  <a:close/>
                </a:path>
              </a:pathLst>
            </a:custGeom>
            <a:solidFill>
              <a:srgbClr val="A1EFE7"/>
            </a:solidFill>
          </p:spPr>
        </p:sp>
        <p:sp>
          <p:nvSpPr>
            <p:cNvPr name="Freeform 20" id="20"/>
            <p:cNvSpPr/>
            <p:nvPr/>
          </p:nvSpPr>
          <p:spPr>
            <a:xfrm>
              <a:off x="67310" y="67310"/>
              <a:ext cx="5312690" cy="1375497"/>
            </a:xfrm>
            <a:custGeom>
              <a:avLst/>
              <a:gdLst/>
              <a:ahLst/>
              <a:cxnLst/>
              <a:rect r="r" b="b" t="t" l="l"/>
              <a:pathLst>
                <a:path h="1375497" w="5312690">
                  <a:moveTo>
                    <a:pt x="5245380" y="0"/>
                  </a:moveTo>
                  <a:lnTo>
                    <a:pt x="5245380" y="12700"/>
                  </a:lnTo>
                  <a:lnTo>
                    <a:pt x="5299990" y="12700"/>
                  </a:lnTo>
                  <a:lnTo>
                    <a:pt x="5299990" y="1362797"/>
                  </a:lnTo>
                  <a:lnTo>
                    <a:pt x="12700" y="1362797"/>
                  </a:lnTo>
                  <a:lnTo>
                    <a:pt x="12700" y="1308187"/>
                  </a:lnTo>
                  <a:lnTo>
                    <a:pt x="0" y="1308187"/>
                  </a:lnTo>
                  <a:lnTo>
                    <a:pt x="0" y="1375497"/>
                  </a:lnTo>
                  <a:lnTo>
                    <a:pt x="5312690" y="1375497"/>
                  </a:lnTo>
                  <a:lnTo>
                    <a:pt x="5312690" y="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1" id="21"/>
            <p:cNvSpPr/>
            <p:nvPr/>
          </p:nvSpPr>
          <p:spPr>
            <a:xfrm>
              <a:off x="12700" y="12700"/>
              <a:ext cx="5287290" cy="1350097"/>
            </a:xfrm>
            <a:custGeom>
              <a:avLst/>
              <a:gdLst/>
              <a:ahLst/>
              <a:cxnLst/>
              <a:rect r="r" b="b" t="t" l="l"/>
              <a:pathLst>
                <a:path h="1350097" w="5287290">
                  <a:moveTo>
                    <a:pt x="0" y="0"/>
                  </a:moveTo>
                  <a:lnTo>
                    <a:pt x="5287290" y="0"/>
                  </a:lnTo>
                  <a:lnTo>
                    <a:pt x="5287290" y="1350097"/>
                  </a:lnTo>
                  <a:lnTo>
                    <a:pt x="0" y="1350097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22" id="22"/>
            <p:cNvSpPr/>
            <p:nvPr/>
          </p:nvSpPr>
          <p:spPr>
            <a:xfrm>
              <a:off x="0" y="0"/>
              <a:ext cx="5312690" cy="1375497"/>
            </a:xfrm>
            <a:custGeom>
              <a:avLst/>
              <a:gdLst/>
              <a:ahLst/>
              <a:cxnLst/>
              <a:rect r="r" b="b" t="t" l="l"/>
              <a:pathLst>
                <a:path h="1375497" w="5312690">
                  <a:moveTo>
                    <a:pt x="80010" y="1375497"/>
                  </a:moveTo>
                  <a:lnTo>
                    <a:pt x="5312690" y="1375497"/>
                  </a:lnTo>
                  <a:lnTo>
                    <a:pt x="5312690" y="80010"/>
                  </a:lnTo>
                  <a:lnTo>
                    <a:pt x="5312690" y="67310"/>
                  </a:lnTo>
                  <a:lnTo>
                    <a:pt x="5312690" y="0"/>
                  </a:lnTo>
                  <a:lnTo>
                    <a:pt x="0" y="0"/>
                  </a:lnTo>
                  <a:lnTo>
                    <a:pt x="0" y="1375497"/>
                  </a:lnTo>
                  <a:lnTo>
                    <a:pt x="67310" y="1375497"/>
                  </a:lnTo>
                  <a:lnTo>
                    <a:pt x="80010" y="1375497"/>
                  </a:lnTo>
                  <a:close/>
                  <a:moveTo>
                    <a:pt x="12700" y="12700"/>
                  </a:moveTo>
                  <a:lnTo>
                    <a:pt x="5299990" y="12700"/>
                  </a:lnTo>
                  <a:lnTo>
                    <a:pt x="5299990" y="1362797"/>
                  </a:lnTo>
                  <a:lnTo>
                    <a:pt x="12700" y="1362797"/>
                  </a:lnTo>
                  <a:lnTo>
                    <a:pt x="12700" y="12700"/>
                  </a:lnTo>
                  <a:close/>
                </a:path>
              </a:pathLst>
            </a:custGeom>
            <a:solidFill>
              <a:srgbClr val="000000"/>
            </a:solidFill>
          </p:spPr>
        </p:sp>
      </p:grpSp>
      <p:sp>
        <p:nvSpPr>
          <p:cNvPr name="TextBox 23" id="23"/>
          <p:cNvSpPr txBox="true"/>
          <p:nvPr/>
        </p:nvSpPr>
        <p:spPr>
          <a:xfrm rot="0">
            <a:off x="4834636" y="756285"/>
            <a:ext cx="8123909" cy="150050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019"/>
              </a:lnSpc>
            </a:pPr>
            <a:r>
              <a:rPr lang="en-US" sz="4299">
                <a:solidFill>
                  <a:srgbClr val="000000"/>
                </a:solidFill>
                <a:latin typeface="Open Sans Light"/>
              </a:rPr>
              <a:t>Exercis 1: Find the appropriate question tag for each sentence: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1069187" y="2873815"/>
            <a:ext cx="7592094" cy="72021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79"/>
              </a:lnSpc>
            </a:pPr>
            <a:r>
              <a:rPr lang="en-US" sz="3699">
                <a:solidFill>
                  <a:srgbClr val="000000"/>
                </a:solidFill>
                <a:latin typeface="Open Sans Light Bold"/>
              </a:rPr>
              <a:t>Main sentence:</a:t>
            </a:r>
          </a:p>
          <a:p>
            <a:pPr>
              <a:lnSpc>
                <a:spcPts val="5179"/>
              </a:lnSpc>
            </a:pPr>
            <a:r>
              <a:rPr lang="en-US" sz="3699">
                <a:solidFill>
                  <a:srgbClr val="000000"/>
                </a:solidFill>
                <a:latin typeface="Open Sans Light Bold"/>
              </a:rPr>
              <a:t>1) She needs some help, - d</a:t>
            </a:r>
          </a:p>
          <a:p>
            <a:pPr>
              <a:lnSpc>
                <a:spcPts val="5179"/>
              </a:lnSpc>
            </a:pPr>
            <a:r>
              <a:rPr lang="en-US" sz="3699">
                <a:solidFill>
                  <a:srgbClr val="000000"/>
                </a:solidFill>
                <a:latin typeface="Open Sans Light"/>
              </a:rPr>
              <a:t>2) They're away for a week,</a:t>
            </a:r>
          </a:p>
          <a:p>
            <a:pPr>
              <a:lnSpc>
                <a:spcPts val="5179"/>
              </a:lnSpc>
            </a:pPr>
            <a:r>
              <a:rPr lang="en-US" sz="3699">
                <a:solidFill>
                  <a:srgbClr val="000000"/>
                </a:solidFill>
                <a:latin typeface="Open Sans Light"/>
              </a:rPr>
              <a:t>3) I'm fine, </a:t>
            </a:r>
          </a:p>
          <a:p>
            <a:pPr>
              <a:lnSpc>
                <a:spcPts val="5179"/>
              </a:lnSpc>
            </a:pPr>
            <a:r>
              <a:rPr lang="en-US" sz="3699">
                <a:solidFill>
                  <a:srgbClr val="000000"/>
                </a:solidFill>
                <a:latin typeface="Open Sans Light"/>
              </a:rPr>
              <a:t>4) It's warm, </a:t>
            </a:r>
          </a:p>
          <a:p>
            <a:pPr>
              <a:lnSpc>
                <a:spcPts val="5179"/>
              </a:lnSpc>
            </a:pPr>
            <a:r>
              <a:rPr lang="en-US" sz="3699">
                <a:solidFill>
                  <a:srgbClr val="000000"/>
                </a:solidFill>
                <a:latin typeface="Open Sans Light"/>
              </a:rPr>
              <a:t>5) It wasn't your turn, </a:t>
            </a:r>
          </a:p>
          <a:p>
            <a:pPr>
              <a:lnSpc>
                <a:spcPts val="5179"/>
              </a:lnSpc>
            </a:pPr>
            <a:r>
              <a:rPr lang="en-US" sz="3699">
                <a:solidFill>
                  <a:srgbClr val="000000"/>
                </a:solidFill>
                <a:latin typeface="Open Sans Light"/>
              </a:rPr>
              <a:t>6) There's a problem,</a:t>
            </a:r>
          </a:p>
          <a:p>
            <a:pPr>
              <a:lnSpc>
                <a:spcPts val="5179"/>
              </a:lnSpc>
            </a:pPr>
            <a:r>
              <a:rPr lang="en-US" sz="3699">
                <a:solidFill>
                  <a:srgbClr val="000000"/>
                </a:solidFill>
                <a:latin typeface="Open Sans Light"/>
              </a:rPr>
              <a:t>7) You aren't serious,</a:t>
            </a:r>
          </a:p>
          <a:p>
            <a:pPr>
              <a:lnSpc>
                <a:spcPts val="5179"/>
              </a:lnSpc>
            </a:pPr>
            <a:r>
              <a:rPr lang="en-US" sz="3699">
                <a:solidFill>
                  <a:srgbClr val="000000"/>
                </a:solidFill>
                <a:latin typeface="Open Sans Light"/>
              </a:rPr>
              <a:t>8) You often come here,</a:t>
            </a:r>
          </a:p>
          <a:p>
            <a:pPr>
              <a:lnSpc>
                <a:spcPts val="5179"/>
              </a:lnSpc>
            </a:pPr>
            <a:r>
              <a:rPr lang="en-US" sz="3699">
                <a:solidFill>
                  <a:srgbClr val="000000"/>
                </a:solidFill>
                <a:latin typeface="Open Sans Light"/>
              </a:rPr>
              <a:t>9) You won't be late,</a:t>
            </a:r>
          </a:p>
          <a:p>
            <a:pPr>
              <a:lnSpc>
                <a:spcPts val="5179"/>
              </a:lnSpc>
            </a:pPr>
            <a:r>
              <a:rPr lang="en-US" sz="3699">
                <a:solidFill>
                  <a:srgbClr val="000000"/>
                </a:solidFill>
                <a:latin typeface="Open Sans Light"/>
              </a:rPr>
              <a:t>10) Let's go there, 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11170524" y="2864290"/>
            <a:ext cx="5606042" cy="73139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19"/>
              </a:lnSpc>
            </a:pPr>
            <a:r>
              <a:rPr lang="en-US" sz="3799">
                <a:solidFill>
                  <a:srgbClr val="000000"/>
                </a:solidFill>
                <a:latin typeface="Open Sans Light Bold"/>
              </a:rPr>
              <a:t>Question tag:</a:t>
            </a:r>
          </a:p>
          <a:p>
            <a:pPr>
              <a:lnSpc>
                <a:spcPts val="5319"/>
              </a:lnSpc>
            </a:pPr>
            <a:r>
              <a:rPr lang="en-US" sz="3799">
                <a:solidFill>
                  <a:srgbClr val="000000"/>
                </a:solidFill>
                <a:latin typeface="Open Sans Light"/>
              </a:rPr>
              <a:t>a) shall we?</a:t>
            </a:r>
          </a:p>
          <a:p>
            <a:pPr>
              <a:lnSpc>
                <a:spcPts val="5319"/>
              </a:lnSpc>
            </a:pPr>
            <a:r>
              <a:rPr lang="en-US" sz="3799">
                <a:solidFill>
                  <a:srgbClr val="000000"/>
                </a:solidFill>
                <a:latin typeface="Open Sans Light"/>
              </a:rPr>
              <a:t>b) don't you?</a:t>
            </a:r>
          </a:p>
          <a:p>
            <a:pPr>
              <a:lnSpc>
                <a:spcPts val="5319"/>
              </a:lnSpc>
            </a:pPr>
            <a:r>
              <a:rPr lang="en-US" sz="3799">
                <a:solidFill>
                  <a:srgbClr val="000000"/>
                </a:solidFill>
                <a:latin typeface="Open Sans Light"/>
              </a:rPr>
              <a:t>c) aren't I?</a:t>
            </a:r>
          </a:p>
          <a:p>
            <a:pPr>
              <a:lnSpc>
                <a:spcPts val="5319"/>
              </a:lnSpc>
            </a:pPr>
            <a:r>
              <a:rPr lang="en-US" sz="3799">
                <a:solidFill>
                  <a:srgbClr val="000000"/>
                </a:solidFill>
                <a:latin typeface="Open Sans Light Bold"/>
              </a:rPr>
              <a:t>d) doesn't she?</a:t>
            </a:r>
          </a:p>
          <a:p>
            <a:pPr>
              <a:lnSpc>
                <a:spcPts val="5319"/>
              </a:lnSpc>
            </a:pPr>
            <a:r>
              <a:rPr lang="en-US" sz="3799">
                <a:solidFill>
                  <a:srgbClr val="000000"/>
                </a:solidFill>
                <a:latin typeface="Open Sans Light"/>
              </a:rPr>
              <a:t>e) will you?</a:t>
            </a:r>
          </a:p>
          <a:p>
            <a:pPr>
              <a:lnSpc>
                <a:spcPts val="5319"/>
              </a:lnSpc>
            </a:pPr>
            <a:r>
              <a:rPr lang="en-US" sz="3799">
                <a:solidFill>
                  <a:srgbClr val="000000"/>
                </a:solidFill>
                <a:latin typeface="Open Sans Light"/>
              </a:rPr>
              <a:t>f) aren't they?</a:t>
            </a:r>
          </a:p>
          <a:p>
            <a:pPr>
              <a:lnSpc>
                <a:spcPts val="5319"/>
              </a:lnSpc>
            </a:pPr>
            <a:r>
              <a:rPr lang="en-US" sz="3799">
                <a:solidFill>
                  <a:srgbClr val="000000"/>
                </a:solidFill>
                <a:latin typeface="Open Sans Light"/>
              </a:rPr>
              <a:t>g) isn't there?</a:t>
            </a:r>
          </a:p>
          <a:p>
            <a:pPr>
              <a:lnSpc>
                <a:spcPts val="5319"/>
              </a:lnSpc>
            </a:pPr>
            <a:r>
              <a:rPr lang="en-US" sz="3799">
                <a:solidFill>
                  <a:srgbClr val="000000"/>
                </a:solidFill>
                <a:latin typeface="Open Sans Light"/>
              </a:rPr>
              <a:t>h) isn't it?</a:t>
            </a:r>
          </a:p>
          <a:p>
            <a:pPr>
              <a:lnSpc>
                <a:spcPts val="5319"/>
              </a:lnSpc>
            </a:pPr>
            <a:r>
              <a:rPr lang="en-US" sz="3799">
                <a:solidFill>
                  <a:srgbClr val="000000"/>
                </a:solidFill>
                <a:latin typeface="Open Sans Light"/>
              </a:rPr>
              <a:t>i) are you?</a:t>
            </a:r>
          </a:p>
          <a:p>
            <a:pPr>
              <a:lnSpc>
                <a:spcPts val="5319"/>
              </a:lnSpc>
            </a:pPr>
            <a:r>
              <a:rPr lang="en-US" sz="3799">
                <a:solidFill>
                  <a:srgbClr val="000000"/>
                </a:solidFill>
                <a:latin typeface="Open Sans Light"/>
              </a:rPr>
              <a:t>j) was it?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rcRect l="-19127" t="22635" r="-19127" b="22635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grpSp>
        <p:nvGrpSpPr>
          <p:cNvPr name="Group 3" id="3"/>
          <p:cNvGrpSpPr/>
          <p:nvPr/>
        </p:nvGrpSpPr>
        <p:grpSpPr>
          <a:xfrm rot="0">
            <a:off x="-136051" y="-837703"/>
            <a:ext cx="18586525" cy="12252852"/>
            <a:chOff x="0" y="0"/>
            <a:chExt cx="24782033" cy="16337136"/>
          </a:xfrm>
        </p:grpSpPr>
        <p:grpSp>
          <p:nvGrpSpPr>
            <p:cNvPr name="Group 4" id="4"/>
            <p:cNvGrpSpPr/>
            <p:nvPr/>
          </p:nvGrpSpPr>
          <p:grpSpPr>
            <a:xfrm rot="-5400000">
              <a:off x="4758185" y="-4758185"/>
              <a:ext cx="15265663" cy="24782033"/>
              <a:chOff x="0" y="0"/>
              <a:chExt cx="3290570" cy="3204210"/>
            </a:xfrm>
          </p:grpSpPr>
          <p:sp>
            <p:nvSpPr>
              <p:cNvPr name="Freeform 5" id="5"/>
              <p:cNvSpPr/>
              <p:nvPr/>
            </p:nvSpPr>
            <p:spPr>
              <a:xfrm>
                <a:off x="0" y="0"/>
                <a:ext cx="6750569" cy="9906344"/>
              </a:xfrm>
              <a:custGeom>
                <a:avLst/>
                <a:gdLst/>
                <a:ahLst/>
                <a:cxnLst/>
                <a:rect r="r" b="b" t="t" l="l"/>
                <a:pathLst>
                  <a:path h="9906344" w="6750569">
                    <a:moveTo>
                      <a:pt x="6750569" y="34774"/>
                    </a:moveTo>
                    <a:lnTo>
                      <a:pt x="0" y="34774"/>
                    </a:lnTo>
                    <a:lnTo>
                      <a:pt x="0" y="0"/>
                    </a:lnTo>
                    <a:lnTo>
                      <a:pt x="6750569" y="0"/>
                    </a:lnTo>
                    <a:lnTo>
                      <a:pt x="6750569" y="34774"/>
                    </a:lnTo>
                    <a:close/>
                    <a:moveTo>
                      <a:pt x="6750569" y="1095392"/>
                    </a:moveTo>
                    <a:lnTo>
                      <a:pt x="0" y="1095392"/>
                    </a:lnTo>
                    <a:lnTo>
                      <a:pt x="0" y="1130166"/>
                    </a:lnTo>
                    <a:lnTo>
                      <a:pt x="6750569" y="1130166"/>
                    </a:lnTo>
                    <a:lnTo>
                      <a:pt x="6750569" y="1095392"/>
                    </a:lnTo>
                    <a:close/>
                    <a:moveTo>
                      <a:pt x="6750569" y="2195131"/>
                    </a:moveTo>
                    <a:lnTo>
                      <a:pt x="0" y="2195131"/>
                    </a:lnTo>
                    <a:lnTo>
                      <a:pt x="0" y="2229905"/>
                    </a:lnTo>
                    <a:lnTo>
                      <a:pt x="6750569" y="2229905"/>
                    </a:lnTo>
                    <a:lnTo>
                      <a:pt x="6750569" y="2195131"/>
                    </a:lnTo>
                    <a:close/>
                    <a:moveTo>
                      <a:pt x="6750569" y="3290523"/>
                    </a:moveTo>
                    <a:lnTo>
                      <a:pt x="0" y="3290523"/>
                    </a:lnTo>
                    <a:lnTo>
                      <a:pt x="0" y="3325297"/>
                    </a:lnTo>
                    <a:lnTo>
                      <a:pt x="6750569" y="3325297"/>
                    </a:lnTo>
                    <a:lnTo>
                      <a:pt x="6750569" y="3290523"/>
                    </a:lnTo>
                    <a:close/>
                    <a:moveTo>
                      <a:pt x="6750569" y="4385915"/>
                    </a:moveTo>
                    <a:lnTo>
                      <a:pt x="0" y="4385915"/>
                    </a:lnTo>
                    <a:lnTo>
                      <a:pt x="0" y="4420689"/>
                    </a:lnTo>
                    <a:lnTo>
                      <a:pt x="6750569" y="4420689"/>
                    </a:lnTo>
                    <a:lnTo>
                      <a:pt x="6750569" y="4385915"/>
                    </a:lnTo>
                    <a:close/>
                    <a:moveTo>
                      <a:pt x="6750569" y="5481307"/>
                    </a:moveTo>
                    <a:lnTo>
                      <a:pt x="0" y="5481307"/>
                    </a:lnTo>
                    <a:lnTo>
                      <a:pt x="0" y="5516082"/>
                    </a:lnTo>
                    <a:lnTo>
                      <a:pt x="6750569" y="5516082"/>
                    </a:lnTo>
                    <a:lnTo>
                      <a:pt x="6750569" y="5481307"/>
                    </a:lnTo>
                    <a:close/>
                    <a:moveTo>
                      <a:pt x="6750569" y="6581046"/>
                    </a:moveTo>
                    <a:lnTo>
                      <a:pt x="0" y="6581046"/>
                    </a:lnTo>
                    <a:lnTo>
                      <a:pt x="0" y="6615820"/>
                    </a:lnTo>
                    <a:lnTo>
                      <a:pt x="6750569" y="6615820"/>
                    </a:lnTo>
                    <a:lnTo>
                      <a:pt x="6750569" y="6581046"/>
                    </a:lnTo>
                    <a:close/>
                    <a:moveTo>
                      <a:pt x="6750569" y="7676438"/>
                    </a:moveTo>
                    <a:lnTo>
                      <a:pt x="0" y="7676438"/>
                    </a:lnTo>
                    <a:lnTo>
                      <a:pt x="0" y="7711213"/>
                    </a:lnTo>
                    <a:lnTo>
                      <a:pt x="6750569" y="7711213"/>
                    </a:lnTo>
                    <a:lnTo>
                      <a:pt x="6750569" y="7676438"/>
                    </a:lnTo>
                    <a:close/>
                    <a:moveTo>
                      <a:pt x="6750569" y="8771830"/>
                    </a:moveTo>
                    <a:lnTo>
                      <a:pt x="0" y="8771830"/>
                    </a:lnTo>
                    <a:lnTo>
                      <a:pt x="0" y="8806605"/>
                    </a:lnTo>
                    <a:lnTo>
                      <a:pt x="6750569" y="8806605"/>
                    </a:lnTo>
                    <a:lnTo>
                      <a:pt x="6750569" y="8771830"/>
                    </a:lnTo>
                    <a:close/>
                    <a:moveTo>
                      <a:pt x="6750569" y="9871570"/>
                    </a:moveTo>
                    <a:lnTo>
                      <a:pt x="0" y="9871570"/>
                    </a:lnTo>
                    <a:lnTo>
                      <a:pt x="0" y="9906344"/>
                    </a:lnTo>
                    <a:lnTo>
                      <a:pt x="6750569" y="9906344"/>
                    </a:lnTo>
                    <a:lnTo>
                      <a:pt x="6750569" y="9871570"/>
                    </a:lnTo>
                    <a:close/>
                  </a:path>
                </a:pathLst>
              </a:custGeom>
              <a:solidFill>
                <a:srgbClr val="000000">
                  <a:alpha val="14902"/>
                </a:srgbClr>
              </a:solidFill>
            </p:spPr>
          </p:sp>
        </p:grpSp>
        <p:grpSp>
          <p:nvGrpSpPr>
            <p:cNvPr name="Group 6" id="6"/>
            <p:cNvGrpSpPr/>
            <p:nvPr/>
          </p:nvGrpSpPr>
          <p:grpSpPr>
            <a:xfrm rot="-10800000">
              <a:off x="88900" y="1729900"/>
              <a:ext cx="24693133" cy="14607236"/>
              <a:chOff x="0" y="0"/>
              <a:chExt cx="3290570" cy="3204210"/>
            </a:xfrm>
          </p:grpSpPr>
          <p:sp>
            <p:nvSpPr>
              <p:cNvPr name="Freeform 7" id="7"/>
              <p:cNvSpPr/>
              <p:nvPr/>
            </p:nvSpPr>
            <p:spPr>
              <a:xfrm>
                <a:off x="0" y="0"/>
                <a:ext cx="10919454" cy="5837825"/>
              </a:xfrm>
              <a:custGeom>
                <a:avLst/>
                <a:gdLst/>
                <a:ahLst/>
                <a:cxnLst/>
                <a:rect r="r" b="b" t="t" l="l"/>
                <a:pathLst>
                  <a:path h="5837825" w="10919454">
                    <a:moveTo>
                      <a:pt x="10919454" y="20493"/>
                    </a:moveTo>
                    <a:lnTo>
                      <a:pt x="0" y="20493"/>
                    </a:lnTo>
                    <a:lnTo>
                      <a:pt x="0" y="0"/>
                    </a:lnTo>
                    <a:lnTo>
                      <a:pt x="10919454" y="0"/>
                    </a:lnTo>
                    <a:lnTo>
                      <a:pt x="10919454" y="20493"/>
                    </a:lnTo>
                    <a:close/>
                    <a:moveTo>
                      <a:pt x="10919454" y="645516"/>
                    </a:moveTo>
                    <a:lnTo>
                      <a:pt x="0" y="645516"/>
                    </a:lnTo>
                    <a:lnTo>
                      <a:pt x="0" y="666009"/>
                    </a:lnTo>
                    <a:lnTo>
                      <a:pt x="10919454" y="666009"/>
                    </a:lnTo>
                    <a:lnTo>
                      <a:pt x="10919454" y="645516"/>
                    </a:lnTo>
                    <a:close/>
                    <a:moveTo>
                      <a:pt x="10919454" y="1293594"/>
                    </a:moveTo>
                    <a:lnTo>
                      <a:pt x="0" y="1293594"/>
                    </a:lnTo>
                    <a:lnTo>
                      <a:pt x="0" y="1314087"/>
                    </a:lnTo>
                    <a:lnTo>
                      <a:pt x="10919454" y="1314087"/>
                    </a:lnTo>
                    <a:lnTo>
                      <a:pt x="10919454" y="1293594"/>
                    </a:lnTo>
                    <a:close/>
                    <a:moveTo>
                      <a:pt x="10919454" y="1939111"/>
                    </a:moveTo>
                    <a:lnTo>
                      <a:pt x="0" y="1939111"/>
                    </a:lnTo>
                    <a:lnTo>
                      <a:pt x="0" y="1959603"/>
                    </a:lnTo>
                    <a:lnTo>
                      <a:pt x="10919454" y="1959603"/>
                    </a:lnTo>
                    <a:lnTo>
                      <a:pt x="10919454" y="1939111"/>
                    </a:lnTo>
                    <a:close/>
                    <a:moveTo>
                      <a:pt x="10919454" y="2584627"/>
                    </a:moveTo>
                    <a:lnTo>
                      <a:pt x="0" y="2584627"/>
                    </a:lnTo>
                    <a:lnTo>
                      <a:pt x="0" y="2605120"/>
                    </a:lnTo>
                    <a:lnTo>
                      <a:pt x="10919454" y="2605120"/>
                    </a:lnTo>
                    <a:lnTo>
                      <a:pt x="10919454" y="2584627"/>
                    </a:lnTo>
                    <a:close/>
                    <a:moveTo>
                      <a:pt x="10919454" y="3230144"/>
                    </a:moveTo>
                    <a:lnTo>
                      <a:pt x="0" y="3230144"/>
                    </a:lnTo>
                    <a:lnTo>
                      <a:pt x="0" y="3250636"/>
                    </a:lnTo>
                    <a:lnTo>
                      <a:pt x="10919454" y="3250636"/>
                    </a:lnTo>
                    <a:lnTo>
                      <a:pt x="10919454" y="3230144"/>
                    </a:lnTo>
                    <a:close/>
                    <a:moveTo>
                      <a:pt x="10919454" y="3878221"/>
                    </a:moveTo>
                    <a:lnTo>
                      <a:pt x="0" y="3878221"/>
                    </a:lnTo>
                    <a:lnTo>
                      <a:pt x="0" y="3898714"/>
                    </a:lnTo>
                    <a:lnTo>
                      <a:pt x="10919454" y="3898714"/>
                    </a:lnTo>
                    <a:lnTo>
                      <a:pt x="10919454" y="3878221"/>
                    </a:lnTo>
                    <a:close/>
                    <a:moveTo>
                      <a:pt x="10919454" y="4523738"/>
                    </a:moveTo>
                    <a:lnTo>
                      <a:pt x="0" y="4523738"/>
                    </a:lnTo>
                    <a:lnTo>
                      <a:pt x="0" y="4544231"/>
                    </a:lnTo>
                    <a:lnTo>
                      <a:pt x="10919454" y="4544231"/>
                    </a:lnTo>
                    <a:lnTo>
                      <a:pt x="10919454" y="4523738"/>
                    </a:lnTo>
                    <a:close/>
                    <a:moveTo>
                      <a:pt x="10919454" y="5169255"/>
                    </a:moveTo>
                    <a:lnTo>
                      <a:pt x="0" y="5169255"/>
                    </a:lnTo>
                    <a:lnTo>
                      <a:pt x="0" y="5189747"/>
                    </a:lnTo>
                    <a:lnTo>
                      <a:pt x="10919454" y="5189747"/>
                    </a:lnTo>
                    <a:lnTo>
                      <a:pt x="10919454" y="5169255"/>
                    </a:lnTo>
                    <a:close/>
                    <a:moveTo>
                      <a:pt x="10919454" y="5817333"/>
                    </a:moveTo>
                    <a:lnTo>
                      <a:pt x="0" y="5817333"/>
                    </a:lnTo>
                    <a:lnTo>
                      <a:pt x="0" y="5837825"/>
                    </a:lnTo>
                    <a:lnTo>
                      <a:pt x="10919454" y="5837825"/>
                    </a:lnTo>
                    <a:lnTo>
                      <a:pt x="10919454" y="5817333"/>
                    </a:lnTo>
                    <a:close/>
                  </a:path>
                </a:pathLst>
              </a:custGeom>
              <a:solidFill>
                <a:srgbClr val="000000">
                  <a:alpha val="14902"/>
                </a:srgbClr>
              </a:solidFill>
            </p:spPr>
          </p:sp>
        </p:grpSp>
      </p:grpSp>
      <p:grpSp>
        <p:nvGrpSpPr>
          <p:cNvPr name="Group 8" id="8"/>
          <p:cNvGrpSpPr/>
          <p:nvPr/>
        </p:nvGrpSpPr>
        <p:grpSpPr>
          <a:xfrm rot="0">
            <a:off x="772682" y="2940490"/>
            <a:ext cx="16784798" cy="7346510"/>
            <a:chOff x="0" y="0"/>
            <a:chExt cx="11115612" cy="4865173"/>
          </a:xfrm>
        </p:grpSpPr>
        <p:sp>
          <p:nvSpPr>
            <p:cNvPr name="Freeform 9" id="9"/>
            <p:cNvSpPr/>
            <p:nvPr/>
          </p:nvSpPr>
          <p:spPr>
            <a:xfrm>
              <a:off x="80010" y="80010"/>
              <a:ext cx="11022902" cy="4772463"/>
            </a:xfrm>
            <a:custGeom>
              <a:avLst/>
              <a:gdLst/>
              <a:ahLst/>
              <a:cxnLst/>
              <a:rect r="r" b="b" t="t" l="l"/>
              <a:pathLst>
                <a:path h="4772463" w="11022902">
                  <a:moveTo>
                    <a:pt x="0" y="4717853"/>
                  </a:moveTo>
                  <a:lnTo>
                    <a:pt x="0" y="4772463"/>
                  </a:lnTo>
                  <a:lnTo>
                    <a:pt x="11022902" y="4772463"/>
                  </a:lnTo>
                  <a:lnTo>
                    <a:pt x="11022902" y="0"/>
                  </a:lnTo>
                  <a:lnTo>
                    <a:pt x="10968292" y="0"/>
                  </a:lnTo>
                  <a:lnTo>
                    <a:pt x="10968292" y="4717853"/>
                  </a:lnTo>
                  <a:close/>
                </a:path>
              </a:pathLst>
            </a:custGeom>
            <a:solidFill>
              <a:srgbClr val="A1EFE7"/>
            </a:solidFill>
          </p:spPr>
        </p:sp>
        <p:sp>
          <p:nvSpPr>
            <p:cNvPr name="Freeform 10" id="10"/>
            <p:cNvSpPr/>
            <p:nvPr/>
          </p:nvSpPr>
          <p:spPr>
            <a:xfrm>
              <a:off x="67310" y="67310"/>
              <a:ext cx="11048302" cy="4797863"/>
            </a:xfrm>
            <a:custGeom>
              <a:avLst/>
              <a:gdLst/>
              <a:ahLst/>
              <a:cxnLst/>
              <a:rect r="r" b="b" t="t" l="l"/>
              <a:pathLst>
                <a:path h="4797863" w="11048302">
                  <a:moveTo>
                    <a:pt x="10980992" y="0"/>
                  </a:moveTo>
                  <a:lnTo>
                    <a:pt x="10980992" y="12700"/>
                  </a:lnTo>
                  <a:lnTo>
                    <a:pt x="11035602" y="12700"/>
                  </a:lnTo>
                  <a:lnTo>
                    <a:pt x="11035602" y="4785163"/>
                  </a:lnTo>
                  <a:lnTo>
                    <a:pt x="12700" y="4785163"/>
                  </a:lnTo>
                  <a:lnTo>
                    <a:pt x="12700" y="4730553"/>
                  </a:lnTo>
                  <a:lnTo>
                    <a:pt x="0" y="4730553"/>
                  </a:lnTo>
                  <a:lnTo>
                    <a:pt x="0" y="4797863"/>
                  </a:lnTo>
                  <a:lnTo>
                    <a:pt x="11048302" y="4797863"/>
                  </a:lnTo>
                  <a:lnTo>
                    <a:pt x="11048302" y="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1" id="11"/>
            <p:cNvSpPr/>
            <p:nvPr/>
          </p:nvSpPr>
          <p:spPr>
            <a:xfrm>
              <a:off x="12700" y="12700"/>
              <a:ext cx="11022902" cy="4772463"/>
            </a:xfrm>
            <a:custGeom>
              <a:avLst/>
              <a:gdLst/>
              <a:ahLst/>
              <a:cxnLst/>
              <a:rect r="r" b="b" t="t" l="l"/>
              <a:pathLst>
                <a:path h="4772463" w="11022902">
                  <a:moveTo>
                    <a:pt x="0" y="0"/>
                  </a:moveTo>
                  <a:lnTo>
                    <a:pt x="11022902" y="0"/>
                  </a:lnTo>
                  <a:lnTo>
                    <a:pt x="11022902" y="4772463"/>
                  </a:lnTo>
                  <a:lnTo>
                    <a:pt x="0" y="4772463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12" id="12"/>
            <p:cNvSpPr/>
            <p:nvPr/>
          </p:nvSpPr>
          <p:spPr>
            <a:xfrm>
              <a:off x="0" y="0"/>
              <a:ext cx="11048302" cy="4797863"/>
            </a:xfrm>
            <a:custGeom>
              <a:avLst/>
              <a:gdLst/>
              <a:ahLst/>
              <a:cxnLst/>
              <a:rect r="r" b="b" t="t" l="l"/>
              <a:pathLst>
                <a:path h="4797863" w="11048302">
                  <a:moveTo>
                    <a:pt x="80010" y="4797863"/>
                  </a:moveTo>
                  <a:lnTo>
                    <a:pt x="11048302" y="4797863"/>
                  </a:lnTo>
                  <a:lnTo>
                    <a:pt x="11048302" y="80010"/>
                  </a:lnTo>
                  <a:lnTo>
                    <a:pt x="11048302" y="67310"/>
                  </a:lnTo>
                  <a:lnTo>
                    <a:pt x="11048302" y="0"/>
                  </a:lnTo>
                  <a:lnTo>
                    <a:pt x="0" y="0"/>
                  </a:lnTo>
                  <a:lnTo>
                    <a:pt x="0" y="4797863"/>
                  </a:lnTo>
                  <a:lnTo>
                    <a:pt x="67310" y="4797863"/>
                  </a:lnTo>
                  <a:lnTo>
                    <a:pt x="80010" y="4797863"/>
                  </a:lnTo>
                  <a:close/>
                  <a:moveTo>
                    <a:pt x="12700" y="12700"/>
                  </a:moveTo>
                  <a:lnTo>
                    <a:pt x="11035602" y="12700"/>
                  </a:lnTo>
                  <a:lnTo>
                    <a:pt x="11035602" y="4785163"/>
                  </a:lnTo>
                  <a:lnTo>
                    <a:pt x="12700" y="4785163"/>
                  </a:lnTo>
                  <a:lnTo>
                    <a:pt x="12700" y="12700"/>
                  </a:lnTo>
                  <a:close/>
                </a:path>
              </a:pathLst>
            </a:custGeom>
            <a:solidFill>
              <a:srgbClr val="000000"/>
            </a:solidFill>
          </p:spPr>
        </p:sp>
      </p:grpSp>
      <p:grpSp>
        <p:nvGrpSpPr>
          <p:cNvPr name="Group 13" id="13"/>
          <p:cNvGrpSpPr/>
          <p:nvPr/>
        </p:nvGrpSpPr>
        <p:grpSpPr>
          <a:xfrm rot="0">
            <a:off x="4834636" y="460066"/>
            <a:ext cx="8123909" cy="2178667"/>
            <a:chOff x="0" y="0"/>
            <a:chExt cx="5380000" cy="1442807"/>
          </a:xfrm>
        </p:grpSpPr>
        <p:sp>
          <p:nvSpPr>
            <p:cNvPr name="Freeform 14" id="14"/>
            <p:cNvSpPr/>
            <p:nvPr/>
          </p:nvSpPr>
          <p:spPr>
            <a:xfrm>
              <a:off x="80010" y="80010"/>
              <a:ext cx="5287290" cy="1350097"/>
            </a:xfrm>
            <a:custGeom>
              <a:avLst/>
              <a:gdLst/>
              <a:ahLst/>
              <a:cxnLst/>
              <a:rect r="r" b="b" t="t" l="l"/>
              <a:pathLst>
                <a:path h="1350097" w="5287290">
                  <a:moveTo>
                    <a:pt x="0" y="1295487"/>
                  </a:moveTo>
                  <a:lnTo>
                    <a:pt x="0" y="1350097"/>
                  </a:lnTo>
                  <a:lnTo>
                    <a:pt x="5287290" y="1350097"/>
                  </a:lnTo>
                  <a:lnTo>
                    <a:pt x="5287290" y="0"/>
                  </a:lnTo>
                  <a:lnTo>
                    <a:pt x="5232680" y="0"/>
                  </a:lnTo>
                  <a:lnTo>
                    <a:pt x="5232680" y="1295487"/>
                  </a:lnTo>
                  <a:close/>
                </a:path>
              </a:pathLst>
            </a:custGeom>
            <a:solidFill>
              <a:srgbClr val="A1EFE7"/>
            </a:solidFill>
          </p:spPr>
        </p:sp>
        <p:sp>
          <p:nvSpPr>
            <p:cNvPr name="Freeform 15" id="15"/>
            <p:cNvSpPr/>
            <p:nvPr/>
          </p:nvSpPr>
          <p:spPr>
            <a:xfrm>
              <a:off x="67310" y="67310"/>
              <a:ext cx="5312690" cy="1375497"/>
            </a:xfrm>
            <a:custGeom>
              <a:avLst/>
              <a:gdLst/>
              <a:ahLst/>
              <a:cxnLst/>
              <a:rect r="r" b="b" t="t" l="l"/>
              <a:pathLst>
                <a:path h="1375497" w="5312690">
                  <a:moveTo>
                    <a:pt x="5245380" y="0"/>
                  </a:moveTo>
                  <a:lnTo>
                    <a:pt x="5245380" y="12700"/>
                  </a:lnTo>
                  <a:lnTo>
                    <a:pt x="5299990" y="12700"/>
                  </a:lnTo>
                  <a:lnTo>
                    <a:pt x="5299990" y="1362797"/>
                  </a:lnTo>
                  <a:lnTo>
                    <a:pt x="12700" y="1362797"/>
                  </a:lnTo>
                  <a:lnTo>
                    <a:pt x="12700" y="1308187"/>
                  </a:lnTo>
                  <a:lnTo>
                    <a:pt x="0" y="1308187"/>
                  </a:lnTo>
                  <a:lnTo>
                    <a:pt x="0" y="1375497"/>
                  </a:lnTo>
                  <a:lnTo>
                    <a:pt x="5312690" y="1375497"/>
                  </a:lnTo>
                  <a:lnTo>
                    <a:pt x="5312690" y="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6" id="16"/>
            <p:cNvSpPr/>
            <p:nvPr/>
          </p:nvSpPr>
          <p:spPr>
            <a:xfrm>
              <a:off x="12700" y="12700"/>
              <a:ext cx="5287290" cy="1350097"/>
            </a:xfrm>
            <a:custGeom>
              <a:avLst/>
              <a:gdLst/>
              <a:ahLst/>
              <a:cxnLst/>
              <a:rect r="r" b="b" t="t" l="l"/>
              <a:pathLst>
                <a:path h="1350097" w="5287290">
                  <a:moveTo>
                    <a:pt x="0" y="0"/>
                  </a:moveTo>
                  <a:lnTo>
                    <a:pt x="5287290" y="0"/>
                  </a:lnTo>
                  <a:lnTo>
                    <a:pt x="5287290" y="1350097"/>
                  </a:lnTo>
                  <a:lnTo>
                    <a:pt x="0" y="1350097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17" id="17"/>
            <p:cNvSpPr/>
            <p:nvPr/>
          </p:nvSpPr>
          <p:spPr>
            <a:xfrm>
              <a:off x="0" y="0"/>
              <a:ext cx="5312690" cy="1375497"/>
            </a:xfrm>
            <a:custGeom>
              <a:avLst/>
              <a:gdLst/>
              <a:ahLst/>
              <a:cxnLst/>
              <a:rect r="r" b="b" t="t" l="l"/>
              <a:pathLst>
                <a:path h="1375497" w="5312690">
                  <a:moveTo>
                    <a:pt x="80010" y="1375497"/>
                  </a:moveTo>
                  <a:lnTo>
                    <a:pt x="5312690" y="1375497"/>
                  </a:lnTo>
                  <a:lnTo>
                    <a:pt x="5312690" y="80010"/>
                  </a:lnTo>
                  <a:lnTo>
                    <a:pt x="5312690" y="67310"/>
                  </a:lnTo>
                  <a:lnTo>
                    <a:pt x="5312690" y="0"/>
                  </a:lnTo>
                  <a:lnTo>
                    <a:pt x="0" y="0"/>
                  </a:lnTo>
                  <a:lnTo>
                    <a:pt x="0" y="1375497"/>
                  </a:lnTo>
                  <a:lnTo>
                    <a:pt x="67310" y="1375497"/>
                  </a:lnTo>
                  <a:lnTo>
                    <a:pt x="80010" y="1375497"/>
                  </a:lnTo>
                  <a:close/>
                  <a:moveTo>
                    <a:pt x="12700" y="12700"/>
                  </a:moveTo>
                  <a:lnTo>
                    <a:pt x="5299990" y="12700"/>
                  </a:lnTo>
                  <a:lnTo>
                    <a:pt x="5299990" y="1362797"/>
                  </a:lnTo>
                  <a:lnTo>
                    <a:pt x="12700" y="1362797"/>
                  </a:lnTo>
                  <a:lnTo>
                    <a:pt x="12700" y="12700"/>
                  </a:lnTo>
                  <a:close/>
                </a:path>
              </a:pathLst>
            </a:custGeom>
            <a:solidFill>
              <a:srgbClr val="000000"/>
            </a:solidFill>
          </p:spPr>
        </p:sp>
      </p:grpSp>
      <p:sp>
        <p:nvSpPr>
          <p:cNvPr name="TextBox 18" id="18"/>
          <p:cNvSpPr txBox="true"/>
          <p:nvPr/>
        </p:nvSpPr>
        <p:spPr>
          <a:xfrm rot="0">
            <a:off x="4834636" y="756285"/>
            <a:ext cx="8123909" cy="150050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019"/>
              </a:lnSpc>
            </a:pPr>
            <a:r>
              <a:rPr lang="en-US" sz="4299">
                <a:solidFill>
                  <a:srgbClr val="000000"/>
                </a:solidFill>
                <a:latin typeface="Open Sans Light"/>
              </a:rPr>
              <a:t>Exercis 2: Complete the questions: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1263972" y="3064095"/>
            <a:ext cx="14786980" cy="7023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599"/>
              </a:lnSpc>
            </a:pPr>
            <a:r>
              <a:rPr lang="en-US" sz="3999">
                <a:solidFill>
                  <a:srgbClr val="000000"/>
                </a:solidFill>
                <a:latin typeface="Open Sans Light"/>
              </a:rPr>
              <a:t>1) Tom </a:t>
            </a:r>
            <a:r>
              <a:rPr lang="en-US" sz="3999">
                <a:solidFill>
                  <a:srgbClr val="000000"/>
                </a:solidFill>
                <a:latin typeface="Open Sans Light Bold"/>
              </a:rPr>
              <a:t>likes </a:t>
            </a:r>
            <a:r>
              <a:rPr lang="en-US" sz="3999">
                <a:solidFill>
                  <a:srgbClr val="000000"/>
                </a:solidFill>
                <a:latin typeface="Open Sans Light"/>
              </a:rPr>
              <a:t>to draw pictures, </a:t>
            </a:r>
            <a:r>
              <a:rPr lang="en-US" sz="3999">
                <a:solidFill>
                  <a:srgbClr val="000000"/>
                </a:solidFill>
                <a:latin typeface="Open Sans Light Bold"/>
              </a:rPr>
              <a:t>doesn't </a:t>
            </a:r>
            <a:r>
              <a:rPr lang="en-US" sz="3999">
                <a:solidFill>
                  <a:srgbClr val="000000"/>
                </a:solidFill>
                <a:latin typeface="Open Sans Light"/>
              </a:rPr>
              <a:t>he?</a:t>
            </a:r>
          </a:p>
          <a:p>
            <a:pPr>
              <a:lnSpc>
                <a:spcPts val="5599"/>
              </a:lnSpc>
            </a:pPr>
            <a:r>
              <a:rPr lang="en-US" sz="3999">
                <a:solidFill>
                  <a:srgbClr val="000000"/>
                </a:solidFill>
                <a:latin typeface="Open Sans Light"/>
              </a:rPr>
              <a:t>2) You are addicted to shopping, ...</a:t>
            </a:r>
          </a:p>
          <a:p>
            <a:pPr>
              <a:lnSpc>
                <a:spcPts val="5599"/>
              </a:lnSpc>
            </a:pPr>
            <a:r>
              <a:rPr lang="en-US" sz="3999">
                <a:solidFill>
                  <a:srgbClr val="000000"/>
                </a:solidFill>
                <a:latin typeface="Open Sans Light"/>
              </a:rPr>
              <a:t>3) You can't give it back to the owner, ...</a:t>
            </a:r>
          </a:p>
          <a:p>
            <a:pPr>
              <a:lnSpc>
                <a:spcPts val="5599"/>
              </a:lnSpc>
            </a:pPr>
            <a:r>
              <a:rPr lang="en-US" sz="3999">
                <a:solidFill>
                  <a:srgbClr val="000000"/>
                </a:solidFill>
                <a:latin typeface="Open Sans Light"/>
              </a:rPr>
              <a:t>4) Mum will be happy to see you, ...</a:t>
            </a:r>
          </a:p>
          <a:p>
            <a:pPr>
              <a:lnSpc>
                <a:spcPts val="5599"/>
              </a:lnSpc>
            </a:pPr>
            <a:r>
              <a:rPr lang="en-US" sz="3999">
                <a:solidFill>
                  <a:srgbClr val="000000"/>
                </a:solidFill>
                <a:latin typeface="Open Sans Light"/>
              </a:rPr>
              <a:t>5) I'm such a good swimmer, ...</a:t>
            </a:r>
          </a:p>
          <a:p>
            <a:pPr>
              <a:lnSpc>
                <a:spcPts val="5599"/>
              </a:lnSpc>
            </a:pPr>
            <a:r>
              <a:rPr lang="en-US" sz="3999">
                <a:solidFill>
                  <a:srgbClr val="000000"/>
                </a:solidFill>
                <a:latin typeface="Open Sans Light"/>
              </a:rPr>
              <a:t>6) There is really nothing more to say, ...</a:t>
            </a:r>
          </a:p>
          <a:p>
            <a:pPr>
              <a:lnSpc>
                <a:spcPts val="5599"/>
              </a:lnSpc>
            </a:pPr>
            <a:r>
              <a:rPr lang="en-US" sz="3999">
                <a:solidFill>
                  <a:srgbClr val="000000"/>
                </a:solidFill>
                <a:latin typeface="Open Sans Light"/>
              </a:rPr>
              <a:t>7) You don't want him to come with us, ...</a:t>
            </a:r>
          </a:p>
          <a:p>
            <a:pPr>
              <a:lnSpc>
                <a:spcPts val="5599"/>
              </a:lnSpc>
            </a:pPr>
            <a:r>
              <a:rPr lang="en-US" sz="3999">
                <a:solidFill>
                  <a:srgbClr val="000000"/>
                </a:solidFill>
                <a:latin typeface="Open Sans Light"/>
              </a:rPr>
              <a:t>8) You were ill last week, ...</a:t>
            </a:r>
          </a:p>
          <a:p>
            <a:pPr>
              <a:lnSpc>
                <a:spcPts val="5599"/>
              </a:lnSpc>
            </a:pPr>
            <a:r>
              <a:rPr lang="en-US" sz="3999">
                <a:solidFill>
                  <a:srgbClr val="000000"/>
                </a:solidFill>
                <a:latin typeface="Open Sans Light"/>
              </a:rPr>
              <a:t>9) You had your car repaired, ...</a:t>
            </a:r>
          </a:p>
          <a:p>
            <a:pPr>
              <a:lnSpc>
                <a:spcPts val="5599"/>
              </a:lnSpc>
            </a:pPr>
            <a:r>
              <a:rPr lang="en-US" sz="3999">
                <a:solidFill>
                  <a:srgbClr val="000000"/>
                </a:solidFill>
                <a:latin typeface="Open Sans Light"/>
              </a:rPr>
              <a:t>10) Let's go to the cinems, ...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DAE94Y9KKIM</dc:identifier>
  <dcterms:modified xsi:type="dcterms:W3CDTF">2011-08-01T06:04:30Z</dcterms:modified>
  <cp:revision>1</cp:revision>
  <dc:title>Презентацию подготовила Нарожняя Полина Игоревна, учитель английского языка ГБОУ школы №335</dc:title>
</cp:coreProperties>
</file>