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2" d="100"/>
          <a:sy n="82" d="100"/>
        </p:scale>
        <p:origin x="-34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361ACBBE-1960-4362-B3F5-B2EAD4CB588F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3B51601-00E5-4562-A36F-3715F15B3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9191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CBBE-1960-4362-B3F5-B2EAD4CB588F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1601-00E5-4562-A36F-3715F15B3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263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CBBE-1960-4362-B3F5-B2EAD4CB588F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1601-00E5-4562-A36F-3715F15B3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5367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CBBE-1960-4362-B3F5-B2EAD4CB588F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1601-00E5-4562-A36F-3715F15B3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9011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CBBE-1960-4362-B3F5-B2EAD4CB588F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1601-00E5-4562-A36F-3715F15B3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0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CBBE-1960-4362-B3F5-B2EAD4CB588F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1601-00E5-4562-A36F-3715F15B3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2026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CBBE-1960-4362-B3F5-B2EAD4CB588F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1601-00E5-4562-A36F-3715F15B3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4564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361ACBBE-1960-4362-B3F5-B2EAD4CB588F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1601-00E5-4562-A36F-3715F15B3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4849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361ACBBE-1960-4362-B3F5-B2EAD4CB588F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1601-00E5-4562-A36F-3715F15B3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6957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CBBE-1960-4362-B3F5-B2EAD4CB588F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1601-00E5-4562-A36F-3715F15B3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69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CBBE-1960-4362-B3F5-B2EAD4CB588F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1601-00E5-4562-A36F-3715F15B3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286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CBBE-1960-4362-B3F5-B2EAD4CB588F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1601-00E5-4562-A36F-3715F15B3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1031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CBBE-1960-4362-B3F5-B2EAD4CB588F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1601-00E5-4562-A36F-3715F15B3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460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CBBE-1960-4362-B3F5-B2EAD4CB588F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1601-00E5-4562-A36F-3715F15B3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2208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CBBE-1960-4362-B3F5-B2EAD4CB588F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1601-00E5-4562-A36F-3715F15B3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9558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CBBE-1960-4362-B3F5-B2EAD4CB588F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1601-00E5-4562-A36F-3715F15B3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773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ACBBE-1960-4362-B3F5-B2EAD4CB588F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51601-00E5-4562-A36F-3715F15B3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3672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61ACBBE-1960-4362-B3F5-B2EAD4CB588F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3B51601-00E5-4562-A36F-3715F15B32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836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98498" y="751352"/>
            <a:ext cx="8825658" cy="2677648"/>
          </a:xfrm>
        </p:spPr>
        <p:txBody>
          <a:bodyPr/>
          <a:lstStyle/>
          <a:p>
            <a:r>
              <a:rPr lang="ru-RU" sz="5400" dirty="0" err="1" smtClean="0"/>
              <a:t>Здоровьесберегающие</a:t>
            </a:r>
            <a:r>
              <a:rPr lang="ru-RU" sz="5400" dirty="0" smtClean="0"/>
              <a:t> </a:t>
            </a:r>
            <a:r>
              <a:rPr lang="ru-RU" sz="5400" dirty="0"/>
              <a:t>технологии в </a:t>
            </a:r>
            <a:r>
              <a:rPr lang="ru-RU" sz="5400" dirty="0" smtClean="0"/>
              <a:t>ДО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04727" y="4423375"/>
            <a:ext cx="3526416" cy="1086237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Выполнила: Руднева </a:t>
            </a:r>
            <a:r>
              <a:rPr lang="ru-RU" smtClean="0"/>
              <a:t>Алина </a:t>
            </a:r>
            <a:endParaRPr lang="ru-RU" dirty="0" smtClean="0"/>
          </a:p>
          <a:p>
            <a:r>
              <a:rPr lang="ru-RU" dirty="0" smtClean="0"/>
              <a:t>студентка 21 КП группы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1108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5485" y="478596"/>
            <a:ext cx="11217543" cy="590080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468914" y="655856"/>
            <a:ext cx="663302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В.А. Сухомлинский сказал</a:t>
            </a: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9843" y="2913413"/>
            <a:ext cx="7297389" cy="333845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i="1" dirty="0"/>
              <a:t>«Забота о здоровье — </a:t>
            </a:r>
            <a:r>
              <a:rPr lang="ru-RU" sz="3200" b="1" i="1" dirty="0" smtClean="0"/>
              <a:t>это </a:t>
            </a:r>
            <a:r>
              <a:rPr lang="ru-RU" sz="3200" b="1" i="1" dirty="0"/>
              <a:t>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силы»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7416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3941" y="406923"/>
            <a:ext cx="11336066" cy="613321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2960" y="375748"/>
            <a:ext cx="6459185" cy="870419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Актуальность проблемы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8151" y="1301281"/>
            <a:ext cx="7872349" cy="4809506"/>
          </a:xfrm>
        </p:spPr>
        <p:txBody>
          <a:bodyPr>
            <a:normAutofit/>
          </a:bodyPr>
          <a:lstStyle/>
          <a:p>
            <a:r>
              <a:rPr lang="ru-RU" dirty="0"/>
              <a:t>В современном обществе проблема сохранения и укрепления здоровья детей является как никогда ранее актуальной. Это объясняется тем, что к ним предъявляются весьма высокие требования, соответствовать которым могут только здоровые дети. А о здоровье можно говорить не только при отсутствии каких-либо заболеваний, но и при условии гармоничного нервно-психологического развития, высокой умственной и физической работоспособности.</a:t>
            </a:r>
          </a:p>
          <a:p>
            <a:r>
              <a:rPr lang="ru-RU" dirty="0"/>
              <a:t>Дошкольное образовательное учреждение должно постоянно осваивать комплекс мер, направленных на сохранение здоровья ребёнка на всех этапах его обучения и развития.</a:t>
            </a:r>
          </a:p>
          <a:p>
            <a:r>
              <a:rPr lang="ru-RU" dirty="0"/>
              <a:t>Существуют разнообразные формы и виды деятельности, направленные на сохранение и укрепление здоровья воспитанников. Их комплекс получил в настоящее время  общее название «</a:t>
            </a:r>
            <a:r>
              <a:rPr lang="ru-RU" dirty="0" err="1"/>
              <a:t>здоровьесберегающие</a:t>
            </a:r>
            <a:r>
              <a:rPr lang="ru-RU" dirty="0"/>
              <a:t> технологии».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94386" y="1967083"/>
            <a:ext cx="2999507" cy="30128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50708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82270" y="523361"/>
            <a:ext cx="11201730" cy="628204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2808" y="604899"/>
            <a:ext cx="9601200" cy="12001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Сегодня 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сохранение и укрепление здоровья детей </a:t>
            </a:r>
            <a:r>
              <a:rPr lang="ru-RU" sz="2400" dirty="0">
                <a:solidFill>
                  <a:schemeClr val="tx1"/>
                </a:solidFill>
              </a:rPr>
              <a:t>– одна из главных стратегических задач развития страны. Она регламентируется и обеспечивается такими нормативными документами: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27563" y="2351693"/>
            <a:ext cx="8134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	Конвенция о правах ребенка.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327563" y="2845974"/>
            <a:ext cx="5890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	Конституция Российской федерации.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327563" y="3267670"/>
            <a:ext cx="8717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	Закон Российской Федерации «Об образовании».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327563" y="3819633"/>
            <a:ext cx="8858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	Концепция модернизации российского образования на период до 2012г.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327563" y="4530933"/>
            <a:ext cx="9108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5.	Закон Российской Федерации «Об основных гарантиях прав ребенка в РФ»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327563" y="5333161"/>
            <a:ext cx="8562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6.	Закон Российской Федерации «О защите прав потребителей»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327563" y="5907251"/>
            <a:ext cx="9731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7.	Закона РФ «Об образовании», ст.51. «Охрана здоровья обучающихся, воспитанников»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70932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52946" y="415636"/>
            <a:ext cx="10960924" cy="628204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1011" y="639840"/>
            <a:ext cx="10601617" cy="70696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Понятие «технологии» и «</a:t>
            </a:r>
            <a:r>
              <a:rPr lang="ru-RU" sz="3200" b="1" dirty="0" err="1" smtClean="0">
                <a:solidFill>
                  <a:schemeClr val="tx1"/>
                </a:solidFill>
              </a:rPr>
              <a:t>здоровьесберегающие</a:t>
            </a:r>
            <a:r>
              <a:rPr lang="ru-RU" sz="3200" b="1" dirty="0" smtClean="0">
                <a:solidFill>
                  <a:schemeClr val="tx1"/>
                </a:solidFill>
              </a:rPr>
              <a:t> технологии»</a:t>
            </a:r>
            <a:endParaRPr lang="ru-RU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50943924"/>
              </p:ext>
            </p:extLst>
          </p:nvPr>
        </p:nvGraphicFramePr>
        <p:xfrm>
          <a:off x="2309749" y="1571008"/>
          <a:ext cx="8561450" cy="339287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80725"/>
                <a:gridCol w="4280725"/>
              </a:tblGrid>
              <a:tr h="1034414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Здоровье</a:t>
                      </a:r>
                      <a:endParaRPr lang="ru-RU" sz="4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Технологии</a:t>
                      </a:r>
                      <a:endParaRPr lang="ru-RU" sz="4400" dirty="0"/>
                    </a:p>
                  </a:txBody>
                  <a:tcPr/>
                </a:tc>
              </a:tr>
              <a:tr h="23584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состояние полного физического, психического и социального благополучия, а не просто отсутствие болезней или физических дефектов.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инструмент профессиональной деятельности педагога, соответственно характеризующаяся качественным прилагательным педагогическая.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877299"/>
              </p:ext>
            </p:extLst>
          </p:nvPr>
        </p:nvGraphicFramePr>
        <p:xfrm>
          <a:off x="2322287" y="4986865"/>
          <a:ext cx="856342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3428"/>
              </a:tblGrid>
              <a:tr h="1457477"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 smtClean="0">
                          <a:solidFill>
                            <a:schemeClr val="tx1"/>
                          </a:solidFill>
                        </a:rPr>
                        <a:t>Здоровьесберегающие</a:t>
                      </a: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 технологии </a:t>
                      </a: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в дошкольном образовании технологии, направленные на решение приоритетной задачи современного дошкольного образования – задачи сохранения, поддержания и обогащения здоровья субъектов педагогического процесса в детском саду: детей, педагогов и родителей.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02473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37</TotalTime>
  <Words>274</Words>
  <Application>Microsoft Office PowerPoint</Application>
  <PresentationFormat>Произвольный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Ион (конференц-зал)</vt:lpstr>
      <vt:lpstr>Здоровьесберегающие технологии в ДО</vt:lpstr>
      <vt:lpstr>Слайд 2</vt:lpstr>
      <vt:lpstr>Актуальность проблемы</vt:lpstr>
      <vt:lpstr>Сегодня сохранение и укрепление здоровья детей – одна из главных стратегических задач развития страны. Она регламентируется и обеспечивается такими нормативными документами:</vt:lpstr>
      <vt:lpstr>Понятие «технологии» и «здоровьесберегающие технологии»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Здоровьесберегающие технологии в ДО</dc:title>
  <dc:creator>info</dc:creator>
  <cp:lastModifiedBy>info</cp:lastModifiedBy>
  <cp:revision>6</cp:revision>
  <dcterms:created xsi:type="dcterms:W3CDTF">2022-01-28T08:41:18Z</dcterms:created>
  <dcterms:modified xsi:type="dcterms:W3CDTF">2022-04-14T09:03:00Z</dcterms:modified>
</cp:coreProperties>
</file>