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095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093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3853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360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9133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6247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786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48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833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889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883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391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760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62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017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798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998E6-E980-4E7A-A84F-8F7891EA6C43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3A609C3-814A-4206-B6AA-5F322DE994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301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Yandex.lnk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Yandex.lnk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Yandex.lnk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Yandex.lnk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Yandex.lnk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Животные и Растительность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Русинова</a:t>
            </a:r>
            <a:r>
              <a:rPr lang="ru-RU" dirty="0" smtClean="0"/>
              <a:t> Софья </a:t>
            </a:r>
          </a:p>
          <a:p>
            <a:r>
              <a:rPr lang="ru-RU" dirty="0" smtClean="0"/>
              <a:t>Студентка 21 КП группы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666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572" y="4048565"/>
            <a:ext cx="5141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2" action="ppaction://hlinkfile"/>
              </a:rPr>
              <a:t>https://learningapps.org/watch?v=pn9td7sd222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87862" y="664339"/>
            <a:ext cx="55965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Что сначала, а что потом?</a:t>
            </a:r>
          </a:p>
          <a:p>
            <a:pPr algn="ctr"/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52277" y="2410313"/>
            <a:ext cx="7667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Установите хронологический порядок распускания цветка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2228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79369" y="3574840"/>
            <a:ext cx="5096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2" action="ppaction://hlinkfile"/>
              </a:rPr>
              <a:t>https://learningapps.org/watch?v=pqrfkokcc22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53376" y="950446"/>
            <a:ext cx="7348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Подбери домик для жука согласно цвету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56761" y="2390660"/>
            <a:ext cx="8251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Соедини домик с жуком одинаковых цветов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69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9127" y="1322024"/>
            <a:ext cx="35060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Продолжи понятия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64132" y="2313542"/>
            <a:ext cx="6276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Нужно вставить в текст слова из справочного материала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31594" y="3387553"/>
            <a:ext cx="5141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2" action="ppaction://hlinkfile"/>
              </a:rPr>
              <a:t>https://learningapps.org/watch?v=p8z7p8rec22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5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76068" y="1277957"/>
            <a:ext cx="3262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Напиши название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62697" y="2335576"/>
            <a:ext cx="7289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Даны картинки насекомых и цветов нужно подписать их название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3541" y="3420603"/>
            <a:ext cx="5107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2" action="ppaction://hlinkfile"/>
              </a:rPr>
              <a:t>https://learningapps.org/watch?v=pugpaisna22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445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64112" y="3883312"/>
            <a:ext cx="5160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2" action="ppaction://hlinkfile"/>
              </a:rPr>
              <a:t>https://learningapps.org/watch?v=p6p117s5522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706115" y="621972"/>
            <a:ext cx="3876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Ответить на вопросы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45815" y="2329586"/>
            <a:ext cx="4196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Выбрать правильный ответ на вопрос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402206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</TotalTime>
  <Words>79</Words>
  <Application>Microsoft Office PowerPoint</Application>
  <PresentationFormat>Широкоэкранный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Грань</vt:lpstr>
      <vt:lpstr>Животные и Растительность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и Растительность</dc:title>
  <dc:creator>info</dc:creator>
  <cp:lastModifiedBy>info</cp:lastModifiedBy>
  <cp:revision>4</cp:revision>
  <dcterms:created xsi:type="dcterms:W3CDTF">2022-04-05T10:11:12Z</dcterms:created>
  <dcterms:modified xsi:type="dcterms:W3CDTF">2022-04-05T10:53:08Z</dcterms:modified>
</cp:coreProperties>
</file>