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2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43608" y="148478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1.В </a:t>
            </a:r>
            <a:r>
              <a:rPr lang="ru-RU" b="1" dirty="0" smtClean="0"/>
              <a:t>случайном эксперименте симметричную монету бросают дважды. Найдите вероятность того, что орел выпадет ровно один раз.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43608" y="148478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10.Игральный кубик бросили один или несколько раз. Оказалось , что сумма всех выпавших очков равна 4. Какова вероятность того, что было сделано три броска. Ответ округлите до сотых. </a:t>
            </a:r>
            <a:endParaRPr lang="ru-RU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43608" y="148478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11. Игральную монету бросают 16 раз. Во сколько вероятность события «выпало ровно 8 орлов» больше вероятности </a:t>
            </a:r>
            <a:r>
              <a:rPr lang="ru-RU" b="1" dirty="0" smtClean="0"/>
              <a:t>«выпало ровно </a:t>
            </a:r>
            <a:r>
              <a:rPr lang="ru-RU" b="1" dirty="0" smtClean="0"/>
              <a:t>7 </a:t>
            </a:r>
            <a:r>
              <a:rPr lang="ru-RU" b="1" dirty="0" smtClean="0"/>
              <a:t>орлов» ?</a:t>
            </a:r>
            <a:endParaRPr lang="ru-RU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43608" y="148478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12. Игральную кубик бросают 5 раз. Какова вероятность того, что 6 очков появятся ровно 2 раза.</a:t>
            </a:r>
            <a:endParaRPr lang="ru-RU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43608" y="1484784"/>
            <a:ext cx="7772400" cy="1470025"/>
          </a:xfrm>
        </p:spPr>
        <p:txBody>
          <a:bodyPr>
            <a:normAutofit/>
          </a:bodyPr>
          <a:lstStyle/>
          <a:p>
            <a:r>
              <a:rPr lang="ru-RU" b="1" dirty="0" smtClean="0"/>
              <a:t>13</a:t>
            </a:r>
            <a:endParaRPr lang="ru-RU" b="1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 b="59420"/>
          <a:stretch>
            <a:fillRect/>
          </a:stretch>
        </p:blipFill>
        <p:spPr bwMode="auto">
          <a:xfrm>
            <a:off x="323528" y="692697"/>
            <a:ext cx="828092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99592" y="476672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13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43608" y="148478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2.В </a:t>
            </a:r>
            <a:r>
              <a:rPr lang="ru-RU" b="1" dirty="0" smtClean="0"/>
              <a:t>случайном эксперименте симметричную монету бросают трижды. Найдите вероятность того, что орел выпадет ровно два раза.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43608" y="256490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3</a:t>
            </a:r>
            <a:r>
              <a:rPr lang="ru-RU" b="1" dirty="0" smtClean="0"/>
              <a:t>.Перед </a:t>
            </a:r>
            <a:r>
              <a:rPr lang="ru-RU" b="1" dirty="0" smtClean="0"/>
              <a:t>началом футбольного матча судья бросает монетку, чтобы определить, какая из команд начнёт игру с мячом. Команда «Труд» играет три матча с разными командами. Найдите вероятность того, что в этих играх «Труд» выиграет жребий ровно два раза.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43608" y="148478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4</a:t>
            </a:r>
            <a:r>
              <a:rPr lang="ru-RU" b="1" dirty="0" smtClean="0"/>
              <a:t>.В </a:t>
            </a:r>
            <a:r>
              <a:rPr lang="ru-RU" b="1" dirty="0" smtClean="0"/>
              <a:t>случайном эксперименте бросают две игральные кости. Найдите вероятность того, что в сумме выпадет 6 очков. Результат округлите до сотых.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43608" y="148478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5</a:t>
            </a:r>
            <a:r>
              <a:rPr lang="ru-RU" b="1" dirty="0" smtClean="0"/>
              <a:t>.В </a:t>
            </a:r>
            <a:r>
              <a:rPr lang="ru-RU" b="1" dirty="0" smtClean="0"/>
              <a:t>случайном эксперименте бросают три игральные кости. Найдите вероятность того, что в сумме выпадет 16 очков. Результат округлите до сотых.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43608" y="148478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6</a:t>
            </a:r>
            <a:r>
              <a:rPr lang="ru-RU" b="1" dirty="0" smtClean="0"/>
              <a:t>.Игральный кубик бросают дважды. Известно, что в сумме выпало 6 очков. Найдите вероятность того, что во второй раз выпало 4 очка.</a:t>
            </a:r>
            <a:endParaRPr lang="ru-RU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7</a:t>
            </a:r>
            <a:r>
              <a:rPr lang="ru-RU" sz="4000" b="1" dirty="0" smtClean="0"/>
              <a:t>. При двукратном бросании игральной кости в сумме выпало 11 очков. Какова вероятность того, что хотя бы раз выпало 5 очков.</a:t>
            </a:r>
            <a:endParaRPr lang="ru-RU" sz="40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43608" y="148478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8.Игральный кубик бросают дважды. Известно, что пять очков не выпало ни разу. Найдите при этом условии вероятность события «сумма выпавших очков окажется равна 10».</a:t>
            </a:r>
            <a:endParaRPr lang="ru-RU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43608" y="148478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9</a:t>
            </a:r>
            <a:r>
              <a:rPr lang="ru-RU" b="1" dirty="0" smtClean="0"/>
              <a:t>.Игральный кубик бросают до тех пор пока сумма всех выпавших очков не превысила 2. Какова вероятность того, что для этого потребовалось 2 броска. Ответ округлите до сотых.</a:t>
            </a:r>
            <a:endParaRPr lang="ru-RU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327</Words>
  <Application>Microsoft Office PowerPoint</Application>
  <PresentationFormat>Экран (4:3)</PresentationFormat>
  <Paragraphs>14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1.В случайном эксперименте симметричную монету бросают дважды. Найдите вероятность того, что орел выпадет ровно один раз.</vt:lpstr>
      <vt:lpstr>2.В случайном эксперименте симметричную монету бросают трижды. Найдите вероятность того, что орел выпадет ровно два раза.</vt:lpstr>
      <vt:lpstr>3.Перед началом футбольного матча судья бросает монетку, чтобы определить, какая из команд начнёт игру с мячом. Команда «Труд» играет три матча с разными командами. Найдите вероятность того, что в этих играх «Труд» выиграет жребий ровно два раза.</vt:lpstr>
      <vt:lpstr>4.В случайном эксперименте бросают две игральные кости. Найдите вероятность того, что в сумме выпадет 6 очков. Результат округлите до сотых.</vt:lpstr>
      <vt:lpstr>5.В случайном эксперименте бросают три игральные кости. Найдите вероятность того, что в сумме выпадет 16 очков. Результат округлите до сотых.</vt:lpstr>
      <vt:lpstr>6.Игральный кубик бросают дважды. Известно, что в сумме выпало 6 очков. Найдите вероятность того, что во второй раз выпало 4 очка.</vt:lpstr>
      <vt:lpstr>Слайд 7</vt:lpstr>
      <vt:lpstr>8.Игральный кубик бросают дважды. Известно, что пять очков не выпало ни разу. Найдите при этом условии вероятность события «сумма выпавших очков окажется равна 10».</vt:lpstr>
      <vt:lpstr>9.Игральный кубик бросают до тех пор пока сумма всех выпавших очков не превысила 2. Какова вероятность того, что для этого потребовалось 2 броска. Ответ округлите до сотых.</vt:lpstr>
      <vt:lpstr>10.Игральный кубик бросили один или несколько раз. Оказалось , что сумма всех выпавших очков равна 4. Какова вероятность того, что было сделано три броска. Ответ округлите до сотых. </vt:lpstr>
      <vt:lpstr>11. Игральную монету бросают 16 раз. Во сколько вероятность события «выпало ровно 8 орлов» больше вероятности «выпало ровно 7 орлов» ?</vt:lpstr>
      <vt:lpstr>12. Игральную кубик бросают 5 раз. Какова вероятность того, что 6 очков появятся ровно 2 раза.</vt:lpstr>
      <vt:lpstr>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1.В случайном эксперименте симметричную монету бросают трижды. Найдите вероятность того, что орел выпадет ровно два раза.</dc:title>
  <dc:creator>user</dc:creator>
  <cp:lastModifiedBy>user</cp:lastModifiedBy>
  <cp:revision>11</cp:revision>
  <dcterms:created xsi:type="dcterms:W3CDTF">2022-03-09T14:51:01Z</dcterms:created>
  <dcterms:modified xsi:type="dcterms:W3CDTF">2022-03-09T16:39:54Z</dcterms:modified>
</cp:coreProperties>
</file>