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32656"/>
            <a:ext cx="6777318" cy="2304256"/>
          </a:xfrm>
        </p:spPr>
        <p:txBody>
          <a:bodyPr/>
          <a:lstStyle/>
          <a:p>
            <a:r>
              <a:rPr lang="ru-RU" dirty="0" smtClean="0"/>
              <a:t>Какие школы были на Руси в старину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3767862"/>
            <a:ext cx="3240360" cy="2613466"/>
          </a:xfrm>
        </p:spPr>
        <p:txBody>
          <a:bodyPr>
            <a:normAutofit/>
          </a:bodyPr>
          <a:lstStyle/>
          <a:p>
            <a:r>
              <a:rPr lang="ru-RU" dirty="0" smtClean="0"/>
              <a:t>Исследовательский проект</a:t>
            </a:r>
          </a:p>
          <a:p>
            <a:r>
              <a:rPr lang="ru-RU" dirty="0" smtClean="0"/>
              <a:t> подготовил</a:t>
            </a:r>
            <a:endParaRPr lang="ru-RU" dirty="0"/>
          </a:p>
          <a:p>
            <a:r>
              <a:rPr lang="ru-RU" smtClean="0"/>
              <a:t>Серов </a:t>
            </a:r>
            <a:r>
              <a:rPr lang="ru-RU" smtClean="0"/>
              <a:t>Георгий</a:t>
            </a:r>
            <a:endParaRPr lang="ru-RU" dirty="0" smtClean="0"/>
          </a:p>
          <a:p>
            <a:r>
              <a:rPr lang="ru-RU" dirty="0" smtClean="0"/>
              <a:t>ученик </a:t>
            </a:r>
            <a:r>
              <a:rPr lang="ru-RU" dirty="0"/>
              <a:t>2</a:t>
            </a:r>
            <a:r>
              <a:rPr lang="ru-RU" dirty="0" smtClean="0"/>
              <a:t> «»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61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/>
              <a:t>До 10 века на Руси школ не было .Детей отдавали  в ученики к мастеру.</a:t>
            </a:r>
            <a:br>
              <a:rPr lang="ru-RU" sz="1600" dirty="0"/>
            </a:br>
            <a:r>
              <a:rPr lang="ru-RU" sz="1600" dirty="0"/>
              <a:t>Но ситуация начала меняться после крещения Руси. Самые первые школы были образованы в Киеве в 988 году. Владимир Святославович распорядился основать первую школу. Бояре отдавали своих детей в школу для обучения письму и чтению. Такое принудительное обучение не вызвало интереса среди детей. Школьная грамота была неизвестностью для людей тех лет.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2182424"/>
            <a:ext cx="4608512" cy="434900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Во времена правления князя Владимира в школе учиться  могли  только  мальчики, а  первыми предметами для их обучения стало  книжное дело. Считалось, что мужчины должны быть  более  подкованы  в общении, а девушки  не должны знать  грамоту, так как они  станут будущими хозяйками, и в их обязанности будет входить только правильное владение домашним хозяйством. А для этого знать грамоту совсем не обязательно.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204864"/>
            <a:ext cx="3211376" cy="432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799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204864"/>
            <a:ext cx="4459412" cy="44594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435766"/>
          </a:xfrm>
        </p:spPr>
        <p:txBody>
          <a:bodyPr/>
          <a:lstStyle/>
          <a:p>
            <a:r>
              <a:rPr lang="ru-RU" sz="1800" dirty="0"/>
              <a:t>Образовательный процесс проходил точно также как и в других школах. К концу XI века школы открылись в других городах Руси. Учебные заведения открывали при церквях и монастырях. Священнослужители долгие годы считались самыми умными и начитанными людьми. Уже с XV века частные школы открылись во многих городах и поселениях.</a:t>
            </a:r>
          </a:p>
        </p:txBody>
      </p:sp>
    </p:spTree>
    <p:extLst>
      <p:ext uri="{BB962C8B-B14F-4D97-AF65-F5344CB8AC3E}">
        <p14:creationId xmlns:p14="http://schemas.microsoft.com/office/powerpoint/2010/main" val="54655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2248347"/>
            <a:ext cx="4371034" cy="38778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 начале 1096 года школы начинают открываться уже  по всей Руси. Первые школы начинали  появляться в таких крупных городах  как Муром, Владимир и Полоцк, причем строились чаще всего при монастырях и  храмах.  Таким образом , священники считались на Руси самыми образованными людьми.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435766"/>
          </a:xfrm>
        </p:spPr>
        <p:txBody>
          <a:bodyPr/>
          <a:lstStyle/>
          <a:p>
            <a:r>
              <a:rPr lang="ru-RU" sz="2000" dirty="0"/>
              <a:t>И только в мае 1086 года  на Руси появляется  самое первое женское училище, основателем которого является князь Всеволод Ярославович. Обучение предоставлялось девушкам из зажиточных семей того времени.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546" y="2677074"/>
            <a:ext cx="4439152" cy="356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30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248347"/>
            <a:ext cx="4427985" cy="3877815"/>
          </a:xfrm>
        </p:spPr>
        <p:txBody>
          <a:bodyPr>
            <a:normAutofit fontScale="92500"/>
          </a:bodyPr>
          <a:lstStyle/>
          <a:p>
            <a:r>
              <a:rPr lang="ru-RU" dirty="0"/>
              <a:t>В 18 веке Петр I издаёт указ об открытии начальных школ во всех губерниях(областях). В его царствование было открыто 110 таких школ. Детей обучали чтению, письму и счёту.  Пётр I многое сделал для просвещения народа т.к. понимал, что без образованных людей страна останется отсталой и бедной.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435766"/>
          </a:xfrm>
        </p:spPr>
        <p:txBody>
          <a:bodyPr/>
          <a:lstStyle/>
          <a:p>
            <a:r>
              <a:rPr lang="ru-RU" sz="2400" dirty="0"/>
              <a:t>Первые школы  на Руси хоть и существовали, но не расцветали и постепенно начинали угасать. И только  в 17 веке изучение наук и искусств в школах начиналось  по новому в эпоху  Петра 1.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36912"/>
            <a:ext cx="4454227" cy="353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246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22282"/>
            <a:ext cx="5472608" cy="42754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914628"/>
          </a:xfrm>
        </p:spPr>
        <p:txBody>
          <a:bodyPr/>
          <a:lstStyle/>
          <a:p>
            <a:r>
              <a:rPr lang="ru-RU" sz="1800" dirty="0"/>
              <a:t>В 1701 году в Москве открывается Школа  математических </a:t>
            </a:r>
            <a:r>
              <a:rPr lang="ru-RU" sz="1800" dirty="0" smtClean="0"/>
              <a:t>и навигационных (морских</a:t>
            </a:r>
            <a:r>
              <a:rPr lang="ru-RU" sz="1800" dirty="0"/>
              <a:t>) </a:t>
            </a:r>
            <a:r>
              <a:rPr lang="ru-RU" sz="1800" dirty="0" smtClean="0"/>
              <a:t>наук. В </a:t>
            </a:r>
            <a:r>
              <a:rPr lang="ru-RU" sz="1800" dirty="0"/>
              <a:t>1764 году  </a:t>
            </a:r>
            <a:r>
              <a:rPr lang="ru-RU" sz="1800" dirty="0" smtClean="0"/>
              <a:t>в Санкт-Петербурге </a:t>
            </a:r>
            <a:r>
              <a:rPr lang="ru-RU" sz="1800" dirty="0"/>
              <a:t>открывается Смольный институт Благородных </a:t>
            </a:r>
            <a:r>
              <a:rPr lang="ru-RU" sz="1800" dirty="0" smtClean="0"/>
              <a:t>девиц. Это </a:t>
            </a:r>
            <a:r>
              <a:rPr lang="ru-RU" sz="1800" dirty="0"/>
              <a:t>было первое учебное заведение для девочек из семей дворян. Туда принимались девочки в возрасте 6 лет и обучение продолжалось 12 </a:t>
            </a:r>
            <a:r>
              <a:rPr lang="ru-RU" sz="1800" dirty="0" smtClean="0"/>
              <a:t>лет. Но </a:t>
            </a:r>
            <a:r>
              <a:rPr lang="ru-RU" sz="1800" dirty="0"/>
              <a:t>школ было мало, поэтому было </a:t>
            </a:r>
            <a:r>
              <a:rPr lang="ru-RU" sz="1800" dirty="0" smtClean="0"/>
              <a:t>мало специалистов</a:t>
            </a:r>
            <a:r>
              <a:rPr lang="ru-RU" sz="1800" dirty="0"/>
              <a:t>.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99603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248347"/>
            <a:ext cx="4427983" cy="387781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Ломоносов</a:t>
            </a:r>
            <a:r>
              <a:rPr lang="ru-RU" dirty="0"/>
              <a:t> разработал оригинальную педагогическую теорию, отличающуюся заботой о человеке, опорой на национальные традиции. Самобытность первого русского академика как педагога состоит в том, что он смело боролся со старыми представлениями в педагогической области, разрабатывал и внедрял оригинальные идеи по воспитанию и </a:t>
            </a:r>
            <a:r>
              <a:rPr lang="ru-RU" b="1" dirty="0"/>
              <a:t>образованию</a:t>
            </a:r>
            <a:r>
              <a:rPr lang="ru-RU" dirty="0"/>
              <a:t> молодёжи.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260648"/>
            <a:ext cx="7756263" cy="1363758"/>
          </a:xfrm>
        </p:spPr>
        <p:txBody>
          <a:bodyPr/>
          <a:lstStyle/>
          <a:p>
            <a:r>
              <a:rPr lang="ru-RU" sz="2400" dirty="0"/>
              <a:t>Много для образования сделал </a:t>
            </a:r>
            <a:r>
              <a:rPr lang="ru-RU" sz="2400" dirty="0" smtClean="0"/>
              <a:t>Михаил Васильевич Ломоносов</a:t>
            </a:r>
            <a:r>
              <a:rPr lang="ru-RU" sz="2400" dirty="0"/>
              <a:t>. В основу образования вошел национальный  русский язык. Главным научно-педагогическим центром был Московский университет. 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101889"/>
            <a:ext cx="3279488" cy="4482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6651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47</TotalTime>
  <Words>155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Book Antiqua</vt:lpstr>
      <vt:lpstr>Times New Roman</vt:lpstr>
      <vt:lpstr>Wingdings</vt:lpstr>
      <vt:lpstr>Твердый переплет</vt:lpstr>
      <vt:lpstr>Какие школы были на Руси в старину</vt:lpstr>
      <vt:lpstr>До 10 века на Руси школ не было .Детей отдавали  в ученики к мастеру. Но ситуация начала меняться после крещения Руси. Самые первые школы были образованы в Киеве в 988 году. Владимир Святославович распорядился основать первую школу. Бояре отдавали своих детей в школу для обучения письму и чтению. Такое принудительное обучение не вызвало интереса среди детей. Школьная грамота была неизвестностью для людей тех лет. </vt:lpstr>
      <vt:lpstr>Образовательный процесс проходил точно также как и в других школах. К концу XI века школы открылись в других городах Руси. Учебные заведения открывали при церквях и монастырях. Священнослужители долгие годы считались самыми умными и начитанными людьми. Уже с XV века частные школы открылись во многих городах и поселениях.</vt:lpstr>
      <vt:lpstr>И только в мае 1086 года  на Руси появляется  самое первое женское училище, основателем которого является князь Всеволод Ярославович. Обучение предоставлялось девушкам из зажиточных семей того времени.</vt:lpstr>
      <vt:lpstr>Первые школы  на Руси хоть и существовали, но не расцветали и постепенно начинали угасать. И только  в 17 веке изучение наук и искусств в школах начиналось  по новому в эпоху  Петра 1.</vt:lpstr>
      <vt:lpstr>В 1701 году в Москве открывается Школа  математических и навигационных (морских) наук. В 1764 году  в Санкт-Петербурге открывается Смольный институт Благородных девиц. Это было первое учебное заведение для девочек из семей дворян. Туда принимались девочки в возрасте 6 лет и обучение продолжалось 12 лет. Но школ было мало, поэтому было мало специалистов. </vt:lpstr>
      <vt:lpstr>Много для образования сделал Михаил Васильевич Ломоносов. В основу образования вошел национальный  русский язык. Главным научно-педагогическим центром был Московский университет. 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Какие школы были на Руси в старину</dc:title>
  <dc:creator>buh123</dc:creator>
  <cp:lastModifiedBy>Екатерина Голюшева</cp:lastModifiedBy>
  <cp:revision>7</cp:revision>
  <dcterms:created xsi:type="dcterms:W3CDTF">2022-03-10T14:07:34Z</dcterms:created>
  <dcterms:modified xsi:type="dcterms:W3CDTF">2022-04-14T16:21:36Z</dcterms:modified>
</cp:coreProperties>
</file>