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0" r:id="rId5"/>
    <p:sldId id="259" r:id="rId6"/>
    <p:sldId id="262" r:id="rId7"/>
    <p:sldId id="263" r:id="rId8"/>
    <p:sldId id="268" r:id="rId9"/>
    <p:sldId id="269" r:id="rId10"/>
    <p:sldId id="270" r:id="rId11"/>
    <p:sldId id="271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943" autoAdjust="0"/>
    <p:restoredTop sz="94660"/>
  </p:normalViewPr>
  <p:slideViewPr>
    <p:cSldViewPr>
      <p:cViewPr varScale="1">
        <p:scale>
          <a:sx n="103" d="100"/>
          <a:sy n="103" d="100"/>
        </p:scale>
        <p:origin x="-2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314A-060F-4F85-9097-35487F6B2288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E2FD8F7-D191-4EFA-9D09-3AF781624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314A-060F-4F85-9097-35487F6B2288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FD8F7-D191-4EFA-9D09-3AF781624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314A-060F-4F85-9097-35487F6B2288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FD8F7-D191-4EFA-9D09-3AF781624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314A-060F-4F85-9097-35487F6B2288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E2FD8F7-D191-4EFA-9D09-3AF781624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314A-060F-4F85-9097-35487F6B2288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FD8F7-D191-4EFA-9D09-3AF7816248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314A-060F-4F85-9097-35487F6B2288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FD8F7-D191-4EFA-9D09-3AF781624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314A-060F-4F85-9097-35487F6B2288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E2FD8F7-D191-4EFA-9D09-3AF7816248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314A-060F-4F85-9097-35487F6B2288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FD8F7-D191-4EFA-9D09-3AF781624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314A-060F-4F85-9097-35487F6B2288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FD8F7-D191-4EFA-9D09-3AF781624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314A-060F-4F85-9097-35487F6B2288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FD8F7-D191-4EFA-9D09-3AF781624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314A-060F-4F85-9097-35487F6B2288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FD8F7-D191-4EFA-9D09-3AF7816248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C10314A-060F-4F85-9097-35487F6B2288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E2FD8F7-D191-4EFA-9D09-3AF7816248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551712" y="5715000"/>
            <a:ext cx="2592288" cy="92333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Воспитатель : Лузина М.Н. </a:t>
            </a:r>
          </a:p>
          <a:p>
            <a:pPr algn="ctr"/>
            <a:r>
              <a:rPr lang="ru-RU" dirty="0" smtClean="0"/>
              <a:t>2021-2022г.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32089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36" y="1554162"/>
            <a:ext cx="8212920" cy="5303837"/>
          </a:xfrm>
        </p:spPr>
      </p:pic>
    </p:spTree>
    <p:extLst>
      <p:ext uri="{BB962C8B-B14F-4D97-AF65-F5344CB8AC3E}">
        <p14:creationId xmlns="" xmlns:p14="http://schemas.microsoft.com/office/powerpoint/2010/main" val="1663230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2232248"/>
          </a:xfrm>
        </p:spPr>
        <p:txBody>
          <a:bodyPr>
            <a:normAutofit/>
          </a:bodyPr>
          <a:lstStyle/>
          <a:p>
            <a:r>
              <a:rPr lang="ru-RU" dirty="0" smtClean="0"/>
              <a:t>Молодцы, ребята. Хорошо Знаете русские народные сказки! </a:t>
            </a:r>
            <a:br>
              <a:rPr lang="ru-RU" dirty="0" smtClean="0"/>
            </a:br>
            <a:r>
              <a:rPr lang="ru-RU" dirty="0" smtClean="0"/>
              <a:t>Пойдём в театр?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492896"/>
            <a:ext cx="5199576" cy="3878602"/>
          </a:xfrm>
        </p:spPr>
      </p:pic>
    </p:spTree>
    <p:extLst>
      <p:ext uri="{BB962C8B-B14F-4D97-AF65-F5344CB8AC3E}">
        <p14:creationId xmlns="" xmlns:p14="http://schemas.microsoft.com/office/powerpoint/2010/main" val="2356497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 вот представление началось!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340768"/>
            <a:ext cx="7492337" cy="5565247"/>
          </a:xfrm>
        </p:spPr>
      </p:pic>
    </p:spTree>
    <p:extLst>
      <p:ext uri="{BB962C8B-B14F-4D97-AF65-F5344CB8AC3E}">
        <p14:creationId xmlns="" xmlns:p14="http://schemas.microsoft.com/office/powerpoint/2010/main" val="115844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3536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Кто придумывает народные сказки?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098041"/>
            <a:ext cx="4176712" cy="25193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1412776"/>
            <a:ext cx="3672408" cy="44092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8698" y="3243502"/>
            <a:ext cx="3307598" cy="358063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85866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Какими словами сказка начинается?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616968"/>
            <a:ext cx="3814863" cy="43924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380" y="1616968"/>
            <a:ext cx="4318091" cy="439248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00200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864096"/>
          </a:xfrm>
        </p:spPr>
        <p:txBody>
          <a:bodyPr/>
          <a:lstStyle/>
          <a:p>
            <a:r>
              <a:rPr lang="ru-RU" dirty="0"/>
              <a:t>Отгадай сказку по отрывку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Лез-лез, лез-лез – никак не мог влезть и говорит: </a:t>
            </a:r>
          </a:p>
          <a:p>
            <a:pPr>
              <a:buFontTx/>
              <a:buChar char="-"/>
            </a:pPr>
            <a:r>
              <a:rPr lang="ru-RU" dirty="0" smtClean="0"/>
              <a:t>- Я лучше на крыше жить буду.</a:t>
            </a:r>
          </a:p>
          <a:p>
            <a:pPr>
              <a:buFontTx/>
              <a:buChar char="-"/>
            </a:pPr>
            <a:r>
              <a:rPr lang="ru-RU" dirty="0" smtClean="0"/>
              <a:t>- Да ты нас раздавишь!</a:t>
            </a:r>
          </a:p>
          <a:p>
            <a:pPr>
              <a:buFontTx/>
              <a:buChar char="-"/>
            </a:pPr>
            <a:r>
              <a:rPr lang="ru-RU" dirty="0" smtClean="0"/>
              <a:t>- Нет. Не раздавлю.</a:t>
            </a:r>
          </a:p>
          <a:p>
            <a:pPr>
              <a:buFontTx/>
              <a:buChar char="-"/>
            </a:pPr>
            <a:r>
              <a:rPr lang="ru-RU" dirty="0" smtClean="0"/>
              <a:t>- Ну так полезай!</a:t>
            </a:r>
          </a:p>
          <a:p>
            <a:pPr>
              <a:buFontTx/>
              <a:buChar char="-"/>
            </a:pPr>
            <a:r>
              <a:rPr lang="ru-RU" dirty="0" smtClean="0"/>
              <a:t>Влез медведь на крышу. Только уселся – трах!</a:t>
            </a:r>
          </a:p>
          <a:p>
            <a:pPr>
              <a:buFontTx/>
              <a:buChar char="-"/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243408"/>
            <a:ext cx="9144001" cy="889966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42731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864096"/>
          </a:xfrm>
        </p:spPr>
        <p:txBody>
          <a:bodyPr/>
          <a:lstStyle/>
          <a:p>
            <a:r>
              <a:rPr lang="ru-RU" dirty="0" smtClean="0"/>
              <a:t>Отгадай сказку по отрывку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6793"/>
            <a:ext cx="8686800" cy="3960440"/>
          </a:xfrm>
        </p:spPr>
        <p:txBody>
          <a:bodyPr/>
          <a:lstStyle/>
          <a:p>
            <a:r>
              <a:rPr lang="ru-RU" dirty="0" smtClean="0"/>
              <a:t>Кликнула Жучка кошку Машку. Машка за Жучку, Жучка за внучку, внучка за бабку, бабка за дедку…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209" y="0"/>
            <a:ext cx="9181210" cy="689329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9629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Отгадай сказку по картинке.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554162"/>
            <a:ext cx="7344816" cy="6051301"/>
          </a:xfrm>
        </p:spPr>
      </p:pic>
    </p:spTree>
    <p:extLst>
      <p:ext uri="{BB962C8B-B14F-4D97-AF65-F5344CB8AC3E}">
        <p14:creationId xmlns="" xmlns:p14="http://schemas.microsoft.com/office/powerpoint/2010/main" val="3205324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Отгадай сказку по картинке.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433468"/>
            <a:ext cx="7056784" cy="5424532"/>
          </a:xfrm>
        </p:spPr>
      </p:pic>
    </p:spTree>
    <p:extLst>
      <p:ext uri="{BB962C8B-B14F-4D97-AF65-F5344CB8AC3E}">
        <p14:creationId xmlns="" xmlns:p14="http://schemas.microsoft.com/office/powerpoint/2010/main" val="231956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Перед волком не дрожал, </a:t>
            </a:r>
          </a:p>
          <a:p>
            <a:pPr marL="0" indent="0">
              <a:buNone/>
            </a:pPr>
            <a:r>
              <a:rPr lang="ru-RU" dirty="0" smtClean="0"/>
              <a:t>   От медведя убежал.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А лисице на зубок,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Всё ж попался…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0125"/>
            <a:ext cx="9197307" cy="930703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33641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Отгадай сказку по картинке.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582764"/>
            <a:ext cx="7359815" cy="5303837"/>
          </a:xfrm>
        </p:spPr>
      </p:pic>
    </p:spTree>
    <p:extLst>
      <p:ext uri="{BB962C8B-B14F-4D97-AF65-F5344CB8AC3E}">
        <p14:creationId xmlns="" xmlns:p14="http://schemas.microsoft.com/office/powerpoint/2010/main" val="2396124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111</TotalTime>
  <Words>144</Words>
  <Application>Microsoft Office PowerPoint</Application>
  <PresentationFormat>Экран (4:3)</PresentationFormat>
  <Paragraphs>23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Слайд 1</vt:lpstr>
      <vt:lpstr>Кто придумывает народные сказки?</vt:lpstr>
      <vt:lpstr>Какими словами сказка начинается?</vt:lpstr>
      <vt:lpstr>Отгадай сказку по отрывку</vt:lpstr>
      <vt:lpstr>Отгадай сказку по отрывку</vt:lpstr>
      <vt:lpstr>Отгадай сказку по картинке.</vt:lpstr>
      <vt:lpstr>Отгадай сказку по картинке.</vt:lpstr>
      <vt:lpstr>Загадки</vt:lpstr>
      <vt:lpstr>Отгадай сказку по картинке.</vt:lpstr>
      <vt:lpstr>Слайд 10</vt:lpstr>
      <vt:lpstr>Молодцы, ребята. Хорошо Знаете русские народные сказки!  Пойдём в театр?</vt:lpstr>
      <vt:lpstr>И вот представление началось!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Дмитрий</dc:creator>
  <cp:lastModifiedBy>серж</cp:lastModifiedBy>
  <cp:revision>12</cp:revision>
  <dcterms:created xsi:type="dcterms:W3CDTF">2014-10-19T12:44:39Z</dcterms:created>
  <dcterms:modified xsi:type="dcterms:W3CDTF">2022-04-12T07:56:49Z</dcterms:modified>
</cp:coreProperties>
</file>