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575"/>
    <a:srgbClr val="AB85A4"/>
    <a:srgbClr val="961212"/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3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1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84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27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4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36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00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66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98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5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1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FF41C-3E57-4264-ACBC-FAF424A203D7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630F-B078-4642-BF6A-53A04EADF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0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7713"/>
            <a:ext cx="9144000" cy="67967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умножения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29743" y="1295400"/>
            <a:ext cx="3810000" cy="12409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Переместительное свойство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29743" y="3018405"/>
            <a:ext cx="3810000" cy="1240971"/>
          </a:xfrm>
          <a:prstGeom prst="roundRect">
            <a:avLst/>
          </a:prstGeom>
          <a:solidFill>
            <a:srgbClr val="FF75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Сочетательное свойство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9743" y="4741410"/>
            <a:ext cx="3951514" cy="12409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Распределительное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свойство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602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138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Переместительное свойство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3048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741714"/>
            <a:ext cx="10515600" cy="102325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перестановки множителей значение произведения не меняется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310583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*b=b*a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8085" y="3951515"/>
            <a:ext cx="5431972" cy="20029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endParaRPr lang="ru-RU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371" y="5138057"/>
            <a:ext cx="4909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2*4=2+2+2+2=8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4*2=4+4=8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0562" y="6316395"/>
            <a:ext cx="528878" cy="40796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гнутая вниз стрелка 10">
            <a:hlinkClick r:id="rId2" action="ppaction://hlinksldjump"/>
          </p:cNvPr>
          <p:cNvSpPr/>
          <p:nvPr/>
        </p:nvSpPr>
        <p:spPr>
          <a:xfrm>
            <a:off x="6470820" y="6400801"/>
            <a:ext cx="439264" cy="32355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51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37000">
              <a:srgbClr val="FF0000"/>
            </a:gs>
            <a:gs pos="0">
              <a:schemeClr val="accent1">
                <a:lumMod val="5000"/>
                <a:lumOff val="95000"/>
              </a:schemeClr>
            </a:gs>
            <a:gs pos="4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3028" y="506437"/>
            <a:ext cx="6865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Сочетательное свойство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0498" y="1612268"/>
            <a:ext cx="8792307" cy="2166424"/>
          </a:xfrm>
          <a:prstGeom prst="rect">
            <a:avLst/>
          </a:prstGeom>
          <a:solidFill>
            <a:srgbClr val="9612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число на произведение, можно умножить это число на первый множитель, а потом полученный результат умножить на второй множитель  этого произведения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7540" y="3778692"/>
            <a:ext cx="3015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a*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*с)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=(a*b)*c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71786" y="4552139"/>
            <a:ext cx="7357403" cy="1709225"/>
          </a:xfrm>
          <a:prstGeom prst="rect">
            <a:avLst/>
          </a:prstGeom>
          <a:solidFill>
            <a:srgbClr val="AB85A4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25*(4*12)=(25*4)*12=100-12=1200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50*(2*17)=(50*2)*17=100*17=1700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7005140" y="6368112"/>
            <a:ext cx="528878" cy="407963"/>
            <a:chOff x="7005140" y="6368112"/>
            <a:chExt cx="528878" cy="407963"/>
          </a:xfrm>
        </p:grpSpPr>
        <p:sp>
          <p:nvSpPr>
            <p:cNvPr id="9" name="Прямоугольник 8">
              <a:hlinkClick r:id="rId2" action="ppaction://hlinksldjump"/>
            </p:cNvPr>
            <p:cNvSpPr/>
            <p:nvPr/>
          </p:nvSpPr>
          <p:spPr>
            <a:xfrm>
              <a:off x="7005140" y="6368112"/>
              <a:ext cx="528878" cy="40796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Выгнутая вниз стрелка 9">
              <a:hlinkClick r:id="rId2" action="ppaction://hlinksldjump"/>
            </p:cNvPr>
            <p:cNvSpPr/>
            <p:nvPr/>
          </p:nvSpPr>
          <p:spPr>
            <a:xfrm>
              <a:off x="7076049" y="6406799"/>
              <a:ext cx="387061" cy="246184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16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4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0797" y="1972042"/>
            <a:ext cx="9990406" cy="164335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сумму на число, можно умножить на это число каждое слагаемое и сложить полученные результаты.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6745" y="3896751"/>
            <a:ext cx="3211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b+c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)*a=b*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a+c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*a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99736" y="4699092"/>
            <a:ext cx="6288258" cy="15333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endParaRPr lang="ru-RU" sz="24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(9+4)*3=9*3+4*3=27+12=39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54192" y="6343084"/>
            <a:ext cx="528878" cy="40606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низ стрелка 7">
            <a:hlinkClick r:id="rId2" action="ppaction://hlinksldjump"/>
          </p:cNvPr>
          <p:cNvSpPr/>
          <p:nvPr/>
        </p:nvSpPr>
        <p:spPr>
          <a:xfrm>
            <a:off x="7126623" y="6393127"/>
            <a:ext cx="384015" cy="30597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55292" y="6348043"/>
            <a:ext cx="528878" cy="40796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6525314" y="6348043"/>
            <a:ext cx="443888" cy="422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4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8594" y="1690688"/>
            <a:ext cx="9703191" cy="189657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разность на число, можно умножить на это число сначала уменьшаемое, а затем вычитаемое, и из первого произведения вычесть второе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0432" y="3778907"/>
            <a:ext cx="30155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c)*a=b*a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c*a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4555328"/>
            <a:ext cx="6288258" cy="15333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endParaRPr lang="ru-RU" sz="24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(23-12)*4=23*4-12*4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27855" y="6280352"/>
            <a:ext cx="528878" cy="40796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низ стрелка 7">
            <a:hlinkClick r:id="rId2" action="ppaction://hlinksldjump"/>
          </p:cNvPr>
          <p:cNvSpPr/>
          <p:nvPr/>
        </p:nvSpPr>
        <p:spPr>
          <a:xfrm>
            <a:off x="6906567" y="6366126"/>
            <a:ext cx="450166" cy="23641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1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148</Words>
  <Application>Microsoft Office PowerPoint</Application>
  <PresentationFormat>Широкоэкранный</PresentationFormat>
  <Paragraphs>30</Paragraphs>
  <Slides>5</Slides>
  <Notes>0</Notes>
  <HiddenSlides>4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Свойства умножения</vt:lpstr>
      <vt:lpstr>Переместительное свойство</vt:lpstr>
      <vt:lpstr>Презентация PowerPoint</vt:lpstr>
      <vt:lpstr>Распределительное свойство</vt:lpstr>
      <vt:lpstr>Распределительное свойство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умножения</dc:title>
  <dc:creator>info</dc:creator>
  <cp:lastModifiedBy>info</cp:lastModifiedBy>
  <cp:revision>10</cp:revision>
  <dcterms:created xsi:type="dcterms:W3CDTF">2022-01-14T05:26:54Z</dcterms:created>
  <dcterms:modified xsi:type="dcterms:W3CDTF">2022-02-03T09:49:04Z</dcterms:modified>
</cp:coreProperties>
</file>