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4" r:id="rId3"/>
    <p:sldId id="268" r:id="rId4"/>
    <p:sldId id="265" r:id="rId5"/>
    <p:sldId id="267" r:id="rId6"/>
    <p:sldId id="266" r:id="rId7"/>
    <p:sldId id="257" r:id="rId8"/>
    <p:sldId id="259" r:id="rId9"/>
    <p:sldId id="260" r:id="rId10"/>
    <p:sldId id="261" r:id="rId11"/>
    <p:sldId id="262" r:id="rId12"/>
    <p:sldId id="263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39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C4C3A-DE11-4C13-8017-C50D5B9C76A1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C073EB48-21E4-43C1-AE01-EA511A986EC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C4C3A-DE11-4C13-8017-C50D5B9C76A1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73EB48-21E4-43C1-AE01-EA511A986E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C4C3A-DE11-4C13-8017-C50D5B9C76A1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73EB48-21E4-43C1-AE01-EA511A986E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C4C3A-DE11-4C13-8017-C50D5B9C76A1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73EB48-21E4-43C1-AE01-EA511A986EC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C4C3A-DE11-4C13-8017-C50D5B9C76A1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C073EB48-21E4-43C1-AE01-EA511A986E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C4C3A-DE11-4C13-8017-C50D5B9C76A1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73EB48-21E4-43C1-AE01-EA511A986EC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C4C3A-DE11-4C13-8017-C50D5B9C76A1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73EB48-21E4-43C1-AE01-EA511A986EC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C4C3A-DE11-4C13-8017-C50D5B9C76A1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73EB48-21E4-43C1-AE01-EA511A986E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C4C3A-DE11-4C13-8017-C50D5B9C76A1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73EB48-21E4-43C1-AE01-EA511A986E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C4C3A-DE11-4C13-8017-C50D5B9C76A1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73EB48-21E4-43C1-AE01-EA511A986EC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C4C3A-DE11-4C13-8017-C50D5B9C76A1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C073EB48-21E4-43C1-AE01-EA511A986EC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E82C4C3A-DE11-4C13-8017-C50D5B9C76A1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C073EB48-21E4-43C1-AE01-EA511A986EC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hyperlink" Target="https://learningapps.org/watch?v=phpaf7eia22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hyperlink" Target="https://learningapps.org/watch?v=p14g9wpa522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hyperlink" Target="https://learningapps.org/watch?v=p2baf2jnk22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s://learningapps.org/watch?v=pvjyb29in22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s://learningapps.org/watch?v=pjyhb57mj22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hyperlink" Target="https://learningapps.org/watch?v=p647g3det22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Для обучающихся 4 класса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8000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Величины</a:t>
            </a:r>
            <a:endParaRPr lang="ru-RU" sz="8000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788024" y="4077072"/>
            <a:ext cx="38884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dirty="0" smtClean="0"/>
              <a:t>Выполнила: Руднева А.А.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564904"/>
            <a:ext cx="8424936" cy="638944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  <a:hlinkClick r:id="rId2"/>
              </a:rPr>
              <a:t>Нажми на меня!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827584" y="404664"/>
            <a:ext cx="7772400" cy="829072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>
              <a:buNone/>
            </a:pPr>
            <a:r>
              <a:rPr lang="ru-RU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Выполни задание:</a:t>
            </a:r>
            <a:endParaRPr lang="ru-RU" sz="40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619672" y="1628800"/>
            <a:ext cx="63367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u="sng" dirty="0" smtClean="0">
                <a:solidFill>
                  <a:schemeClr val="accent4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Заполни пропуски</a:t>
            </a:r>
            <a:endParaRPr lang="ru-RU" sz="2800" b="1" i="1" u="sng" dirty="0">
              <a:solidFill>
                <a:schemeClr val="accent4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7" name="Picture 1" descr="C:\Users\info\Desktop\h2RG2DMU-Ow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11760" y="3284984"/>
            <a:ext cx="4028678" cy="33283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564904"/>
            <a:ext cx="8568952" cy="638944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  <a:hlinkClick r:id="rId2"/>
              </a:rPr>
              <a:t>Удачи!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827584" y="404664"/>
            <a:ext cx="7772400" cy="829072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>
              <a:buNone/>
            </a:pPr>
            <a:r>
              <a:rPr lang="ru-RU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Выполни задание:</a:t>
            </a:r>
            <a:endParaRPr lang="ru-RU" sz="40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619672" y="1628800"/>
            <a:ext cx="63367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u="sng" dirty="0" smtClean="0">
                <a:solidFill>
                  <a:schemeClr val="accent4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Классификация:</a:t>
            </a:r>
            <a:endParaRPr lang="ru-RU" sz="2800" b="1" i="1" u="sng" dirty="0">
              <a:solidFill>
                <a:schemeClr val="accent4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3" name="Picture 1" descr="C:\Users\info\Desktop\kisspng-vector-graphics-clip-art-drawing-illustration-imag-numbers-png-transparent-images-pictures-photos-p-5c9f0da79f3a45.3871564015539275916522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EEEEEE"/>
              </a:clrFrom>
              <a:clrTo>
                <a:srgbClr val="EEEEE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483768" y="3429000"/>
            <a:ext cx="3945806" cy="30689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564904"/>
            <a:ext cx="8568952" cy="710952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  <a:hlinkClick r:id="rId2"/>
              </a:rPr>
              <a:t>Поиграй тут!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827584" y="404664"/>
            <a:ext cx="7772400" cy="829072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>
              <a:buNone/>
            </a:pPr>
            <a:r>
              <a:rPr lang="ru-RU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Выполни задание:</a:t>
            </a:r>
            <a:endParaRPr lang="ru-RU" sz="40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547664" y="1628800"/>
            <a:ext cx="63367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u="sng" dirty="0" smtClean="0">
                <a:solidFill>
                  <a:schemeClr val="accent4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Викторина</a:t>
            </a:r>
            <a:endParaRPr lang="ru-RU" sz="2800" b="1" i="1" u="sng" dirty="0">
              <a:solidFill>
                <a:schemeClr val="accent4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49" name="Picture 1" descr="C:\Users\info\Desktop\imag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8024" y="3429000"/>
            <a:ext cx="3212976" cy="32129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AutoShape 2" descr="https://static.dochkisinochki.ru/upload/_catalog/b6/88/f0/GL000181655_001_0001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8" name="AutoShape 4" descr="https://static.dochkisinochki.ru/upload/_catalog/b6/88/f0/GL000181655_001_0001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29" name="Picture 5" descr="C:\Users\info\Desktop\GL000181655_001_00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476672"/>
            <a:ext cx="8496944" cy="56181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260648"/>
            <a:ext cx="7772400" cy="2367136"/>
          </a:xfrm>
        </p:spPr>
        <p:txBody>
          <a:bodyPr>
            <a:noAutofit/>
          </a:bodyPr>
          <a:lstStyle/>
          <a:p>
            <a:pPr algn="ctr"/>
            <a:r>
              <a:rPr lang="ru-RU" sz="4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Сегодня мы поговорим лишь о некоторых мерах  величин:</a:t>
            </a:r>
            <a:endParaRPr lang="ru-RU" sz="48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7544" y="2996952"/>
            <a:ext cx="76328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Единицы измерения  Длины</a:t>
            </a:r>
            <a:endParaRPr lang="ru-RU" sz="40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67544" y="4077072"/>
            <a:ext cx="76328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Единицы  измерения Площади</a:t>
            </a:r>
            <a:endParaRPr lang="ru-RU" sz="40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67544" y="5085184"/>
            <a:ext cx="76328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Единицы  измерения Массы</a:t>
            </a:r>
            <a:endParaRPr lang="ru-RU" sz="40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5" grpId="0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AutoShape 2" descr="https://static.dochkisinochki.ru/upload/_catalog/b6/88/f0/GL000181655_001_0001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1507" name="Picture 3" descr="C:\Users\info\Desktop\0007-008-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908720"/>
            <a:ext cx="7613352" cy="5786148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683568" y="0"/>
            <a:ext cx="763284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Единицы Длины</a:t>
            </a:r>
            <a:endParaRPr lang="ru-RU" sz="48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C:\Users\info\Desktop\img6.jpg"/>
          <p:cNvPicPr>
            <a:picLocks noChangeAspect="1" noChangeArrowheads="1"/>
          </p:cNvPicPr>
          <p:nvPr/>
        </p:nvPicPr>
        <p:blipFill>
          <a:blip r:embed="rId2" cstate="print"/>
          <a:srcRect l="2568" t="4565" r="2419" b="6414"/>
          <a:stretch>
            <a:fillRect/>
          </a:stretch>
        </p:blipFill>
        <p:spPr bwMode="auto">
          <a:xfrm>
            <a:off x="467544" y="476672"/>
            <a:ext cx="8197834" cy="57606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AutoShape 2" descr="https://prezentacii.info/wp-content/uploads/2016/07/7hjV12q2YsxAxGsX/3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2531" name="Picture 3" descr="C:\Users\info\Desktop\Edinitsy-izmereniya-massy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88640"/>
            <a:ext cx="8130480" cy="630112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852936"/>
            <a:ext cx="8424936" cy="710952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sz="3200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  <a:hlinkClick r:id="rId2"/>
              </a:rPr>
              <a:t>Нажми сюда!</a:t>
            </a:r>
            <a:endParaRPr lang="ru-RU" sz="3200" dirty="0">
              <a:solidFill>
                <a:schemeClr val="accent2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827584" y="404664"/>
            <a:ext cx="7772400" cy="829072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>
              <a:buNone/>
            </a:pPr>
            <a:r>
              <a:rPr lang="ru-RU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Выполни задание:</a:t>
            </a:r>
            <a:endParaRPr lang="ru-RU" sz="40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619672" y="1628800"/>
            <a:ext cx="63367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u="sng" dirty="0" smtClean="0">
                <a:solidFill>
                  <a:schemeClr val="accent4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Хронологическая линейка</a:t>
            </a:r>
            <a:endParaRPr lang="ru-RU" sz="2800" b="1" i="1" u="sng" dirty="0">
              <a:solidFill>
                <a:schemeClr val="accent4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170" name="AutoShape 2" descr="https://fb.ru/misc/i/gallery/47665/1707196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7172" name="Picture 4" descr="C:\Users\info\Desktop\i (6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03848" y="3789040"/>
            <a:ext cx="2641568" cy="28083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36912"/>
            <a:ext cx="8424936" cy="710952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  <a:hlinkClick r:id="rId2"/>
              </a:rPr>
              <a:t>Задание здесь!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827584" y="404664"/>
            <a:ext cx="7772400" cy="829072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>
              <a:buNone/>
            </a:pPr>
            <a:r>
              <a:rPr lang="ru-RU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Выполни задание:</a:t>
            </a:r>
            <a:endParaRPr lang="ru-RU" sz="40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619672" y="1628800"/>
            <a:ext cx="63367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u="sng" dirty="0" smtClean="0">
                <a:solidFill>
                  <a:schemeClr val="accent4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Ввод текста</a:t>
            </a:r>
            <a:endParaRPr lang="ru-RU" sz="2800" b="1" i="1" u="sng" dirty="0">
              <a:solidFill>
                <a:schemeClr val="accent4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5" name="Picture 1" descr="C:\Users\info\Desktop\1613657698_86-p-fon-dlya-prezentatsii-po-matematike-dlya-d-9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59632" y="3789040"/>
            <a:ext cx="2880320" cy="2880320"/>
          </a:xfrm>
          <a:prstGeom prst="rect">
            <a:avLst/>
          </a:prstGeom>
          <a:noFill/>
        </p:spPr>
      </p:pic>
      <p:pic>
        <p:nvPicPr>
          <p:cNvPr id="6146" name="Picture 2" descr="C:\Users\info\Desktop\paQz5MOLACo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92080" y="4149080"/>
            <a:ext cx="2972561" cy="222942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564904"/>
            <a:ext cx="8424936" cy="638944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  <a:hlinkClick r:id="rId2"/>
              </a:rPr>
              <a:t>Будь внимательным!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827584" y="404664"/>
            <a:ext cx="7772400" cy="829072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>
              <a:buNone/>
            </a:pPr>
            <a:r>
              <a:rPr lang="ru-RU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Выполни задание:</a:t>
            </a:r>
            <a:endParaRPr lang="ru-RU" sz="40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619672" y="1628800"/>
            <a:ext cx="63367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u="sng" dirty="0" smtClean="0">
                <a:solidFill>
                  <a:schemeClr val="accent4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Найди пару</a:t>
            </a:r>
            <a:endParaRPr lang="ru-RU" sz="2800" b="1" i="1" u="sng" dirty="0">
              <a:solidFill>
                <a:schemeClr val="accent4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1" name="Picture 1" descr="C:\Users\info\Desktop\fil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15816" y="3573016"/>
            <a:ext cx="3136669" cy="31683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раведливость">
  <a:themeElements>
    <a:clrScheme name="Справедливость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78</TotalTime>
  <Words>77</Words>
  <Application>Microsoft Office PowerPoint</Application>
  <PresentationFormat>Экран (4:3)</PresentationFormat>
  <Paragraphs>26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Справедливость</vt:lpstr>
      <vt:lpstr>Величины</vt:lpstr>
      <vt:lpstr>Слайд 2</vt:lpstr>
      <vt:lpstr>Сегодня мы поговорим лишь о некоторых мерах  величин:</vt:lpstr>
      <vt:lpstr>Слайд 4</vt:lpstr>
      <vt:lpstr>Слайд 5</vt:lpstr>
      <vt:lpstr>Слайд 6</vt:lpstr>
      <vt:lpstr>Нажми сюда!</vt:lpstr>
      <vt:lpstr>Задание здесь!</vt:lpstr>
      <vt:lpstr>Будь внимательным!</vt:lpstr>
      <vt:lpstr>Нажми на меня!</vt:lpstr>
      <vt:lpstr>Удачи!</vt:lpstr>
      <vt:lpstr>Поиграй тут!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Величины</dc:title>
  <dc:creator>info</dc:creator>
  <cp:lastModifiedBy>info</cp:lastModifiedBy>
  <cp:revision>9</cp:revision>
  <dcterms:created xsi:type="dcterms:W3CDTF">2022-04-05T08:48:54Z</dcterms:created>
  <dcterms:modified xsi:type="dcterms:W3CDTF">2022-04-05T10:51:16Z</dcterms:modified>
</cp:coreProperties>
</file>