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5464D-3C5F-4541-AAA5-62F6B2AA7928}" type="datetimeFigureOut">
              <a:rPr lang="ru-RU" smtClean="0"/>
              <a:t>06.10.2020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DFEBE-5854-4E20-8F29-29192B61C6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DFEBE-5854-4E20-8F29-29192B61C62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Тема: «Разработка оформления визитных карточек образовательных учреждений разных видов и типов (специализированные ДОУ)»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35782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студентка 31 группы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Бедеева</a:t>
            </a:r>
            <a:r>
              <a:rPr lang="ru-RU" dirty="0" smtClean="0">
                <a:solidFill>
                  <a:schemeClr val="tx1"/>
                </a:solidFill>
              </a:rPr>
              <a:t> Софья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14620"/>
            <a:ext cx="7858180" cy="928686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«Лучший </a:t>
            </a:r>
            <a:r>
              <a:rPr lang="ru-RU" sz="31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способ сделать детей хорошими - это сделать   их   счастливыми" </a:t>
            </a:r>
            <a:r>
              <a:rPr lang="ru-RU" sz="31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31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>Оскар Уайльд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   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14290"/>
            <a:ext cx="87154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МБДОУ Детский сад комбинированного вида «Ягодка»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Девиз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Наша ЯГОДКА,</a:t>
            </a: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наш чудесный дом,</a:t>
            </a: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Очень дружно в нем живем,</a:t>
            </a: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анимаемся, творим</a:t>
            </a:r>
          </a:p>
          <a:p>
            <a:pPr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немножечко шалим.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5a802_298f091a_X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714356"/>
            <a:ext cx="8215338" cy="2906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3857628"/>
            <a:ext cx="392909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Муниципальное бюджетное </a:t>
            </a:r>
          </a:p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ошкольное </a:t>
            </a:r>
          </a:p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бразовательное учреждение</a:t>
            </a:r>
          </a:p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Детский сад № 13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2500306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«Ягодка»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7884" y="5286388"/>
            <a:ext cx="285752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С.Майма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ул.Ленина 32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/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Воспитатели ДОУ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928670"/>
            <a:ext cx="2360311" cy="3143272"/>
          </a:xfrm>
          <a:prstGeom prst="rect">
            <a:avLst/>
          </a:prstGeom>
        </p:spPr>
      </p:pic>
      <p:pic>
        <p:nvPicPr>
          <p:cNvPr id="6" name="Рисунок 5" descr="unnamed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857232"/>
            <a:ext cx="3429024" cy="3429024"/>
          </a:xfrm>
          <a:prstGeom prst="rect">
            <a:avLst/>
          </a:prstGeom>
        </p:spPr>
      </p:pic>
      <p:pic>
        <p:nvPicPr>
          <p:cNvPr id="5" name="Рисунок 4" descr="453afbaa8b7f9dfa76f67cbaa84d4043_fitted_740x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36" y="3714752"/>
            <a:ext cx="4033669" cy="267639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accent3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Основные педагогические заповеди:</a:t>
            </a:r>
            <a:endParaRPr lang="ru-RU" b="1" cap="all" dirty="0">
              <a:ln w="0"/>
              <a:solidFill>
                <a:schemeClr val="accent3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358246" cy="507209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Будь рядом с ребенком. Не позволяй себе быть выше его. Иди в ногу с ним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Относись ко всем детям, как к родным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Будь честен с детьми и будешь честен с собой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Забывай о бедах и проблемах своих, когда к детям приходишь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Будь справедлив с детьми, и они будут справедливы к тебе.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Помоги 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детям достойно войти во взрослый мир.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358246" cy="4071966"/>
          </a:xfrm>
        </p:spPr>
        <p:txBody>
          <a:bodyPr>
            <a:noAutofit/>
          </a:bodyPr>
          <a:lstStyle/>
          <a:p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Детский сад, детский сад…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Почему так говорят?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Мы ведь не осинки,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Мы ведь не рябинки.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Вовы, Клавы, </a:t>
            </a:r>
            <a:r>
              <a:rPr lang="ru-RU" sz="2000" dirty="0" err="1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Мишеньки</a:t>
            </a: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—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Это же не вишенки! Детский сад, детский сад…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Почему так говорят?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Мы ведь не листочки,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Мы ведь не цветочки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err="1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Голубые</a:t>
            </a: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, аленькие-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Мы ребята маленькие! Детский сад, детский сад…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Почему так говорят?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Потому, что дружно в нем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Мы одной семьей растем!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Оттого и говорят:</a:t>
            </a:r>
            <a:b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— В этом доме детский сад!</a:t>
            </a:r>
            <a:endParaRPr lang="ru-RU" sz="2000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159</Words>
  <PresentationFormat>Экран (4:3)</PresentationFormat>
  <Paragraphs>27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Тема: «Разработка оформления визитных карточек образовательных учреждений разных видов и типов (специализированные ДОУ)»</vt:lpstr>
      <vt:lpstr>«Лучший способ сделать детей хорошими - это сделать   их   счастливыми"  Оскар Уайльд   </vt:lpstr>
      <vt:lpstr>Девиз</vt:lpstr>
      <vt:lpstr>Слайд 4</vt:lpstr>
      <vt:lpstr>Воспитатели ДОУ</vt:lpstr>
      <vt:lpstr>Основные педагогические заповеди:</vt:lpstr>
      <vt:lpstr>Детский сад, детский сад… Почему так говорят? Мы ведь не осинки, Мы ведь не рябинки. Вовы, Клавы, Мишеньки — Это же не вишенки! Детский сад, детский сад… Почему так говорят? Мы ведь не листочки, Мы ведь не цветочки Голубые, аленькие- Мы ребята маленькие! Детский сад, детский сад… Почему так говорят? Потому, что дружно в нем Мы одной семьей растем! Оттого и говорят: — В этом доме детский сад!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«Разработка оформления визитных карточек образовательных учреждений разных видов и типов (специализированные ДОУ)»</dc:title>
  <cp:lastModifiedBy>User</cp:lastModifiedBy>
  <cp:revision>6</cp:revision>
  <dcterms:modified xsi:type="dcterms:W3CDTF">2020-10-06T12:37:31Z</dcterms:modified>
</cp:coreProperties>
</file>