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2" r:id="rId9"/>
    <p:sldId id="269" r:id="rId10"/>
    <p:sldId id="264" r:id="rId11"/>
    <p:sldId id="265" r:id="rId12"/>
    <p:sldId id="267" r:id="rId13"/>
    <p:sldId id="266" r:id="rId14"/>
    <p:sldId id="268" r:id="rId15"/>
    <p:sldId id="270" r:id="rId16"/>
    <p:sldId id="271" r:id="rId17"/>
    <p:sldId id="280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77C28-0F5D-4BD6-B889-FE913392DF93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27499-D2F7-45EA-A0F9-D500CBD95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290"/>
            <a:ext cx="6400800" cy="542451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8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7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РЕМЯ ГОДА ВЕСНА </a:t>
            </a:r>
            <a:endParaRPr lang="ru-RU" sz="7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4" name="Rectangle 3" descr="huge Весна почки "/>
          <p:cNvSpPr>
            <a:spLocks noGrp="1" noChangeAspect="1" noChangeArrowheads="1"/>
          </p:cNvSpPr>
          <p:nvPr isPhoto="1"/>
        </p:nvSpPr>
        <p:spPr bwMode="auto">
          <a:xfrm>
            <a:off x="6429388" y="4572008"/>
            <a:ext cx="2286016" cy="1714512"/>
          </a:xfrm>
          <a:prstGeom prst="star16">
            <a:avLst/>
          </a:prstGeom>
          <a:blipFill dpi="0" rotWithShape="1">
            <a:blip r:embed="rId3" cstate="email">
              <a:lum contrast="20000"/>
            </a:blip>
            <a:srcRect/>
            <a:stretch>
              <a:fillRect b="-13194"/>
            </a:stretch>
          </a:blip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Rectangle 3" descr="hugeПришла весна наконец то "/>
          <p:cNvSpPr>
            <a:spLocks noGrp="1" noChangeAspect="1" noChangeArrowheads="1"/>
          </p:cNvSpPr>
          <p:nvPr isPhoto="1"/>
        </p:nvSpPr>
        <p:spPr bwMode="auto">
          <a:xfrm>
            <a:off x="214282" y="4572008"/>
            <a:ext cx="2670696" cy="2000240"/>
          </a:xfrm>
          <a:prstGeom prst="star16">
            <a:avLst/>
          </a:prstGeom>
          <a:blipFill dpi="0" rotWithShape="1">
            <a:blip r:embed="rId4" cstate="email">
              <a:lum contrast="20000"/>
            </a:blip>
            <a:srcRect/>
            <a:stretch>
              <a:fillRect b="-3"/>
            </a:stretch>
          </a:blip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714348" y="357166"/>
            <a:ext cx="1951038" cy="1558687"/>
          </a:xfrm>
          <a:prstGeom prst="star16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6" name="Picture 4" descr="C:\Documents and Settings\Admin\Рабочий стол\весна\почки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500042"/>
            <a:ext cx="2143140" cy="1599643"/>
          </a:xfrm>
          <a:prstGeom prst="star16">
            <a:avLst/>
          </a:prstGeom>
          <a:noFill/>
          <a:ln w="28575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214290"/>
            <a:ext cx="7929618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ЕРВЫМИ ВЕСНОЙ ПРИЛЕТАЮТ ГРАЧИ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Picture 3" descr="grach1 первые птицы весной - грач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14414" y="1571612"/>
            <a:ext cx="6572262" cy="4929197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7191" y="214290"/>
            <a:ext cx="7929618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ОСЛЕ ГРАЧЕЙ ПРИЛЕТАЕТ СКВОРЕЦ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3" descr="starling  Скворец гонец весны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50149" y="1285860"/>
            <a:ext cx="6643702" cy="4982777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58204" cy="78581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МАЕ ПРИЛЕТАЕТ СОЛОВЕЙ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500042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3" descr="Соловей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214546" y="1285860"/>
            <a:ext cx="4643470" cy="5024997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57256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ЕСНОЙ ПТИЦЫ НАЧИНАЮТ ВИТЬ ГНЁЗДА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3" descr="huge   Весна Гнезда "/>
          <p:cNvSpPr>
            <a:spLocks noGrp="1" noChangeAspect="1" noChangeArrowheads="1"/>
          </p:cNvSpPr>
          <p:nvPr isPhoto="1"/>
        </p:nvSpPr>
        <p:spPr bwMode="auto">
          <a:xfrm>
            <a:off x="1285852" y="1214422"/>
            <a:ext cx="6643734" cy="4982801"/>
          </a:xfrm>
          <a:prstGeom prst="round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5715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18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85725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ТИЦЫ ОТКЛАДЫВАЮТ ЯЙЦА ИЗ КОТОРЫХ ПОЯВЛЯЮТСЯ ПТЕНЦЫ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500042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3" descr="huge Яйца в гнезде певчего дрозда "/>
          <p:cNvSpPr>
            <a:spLocks noGrp="1" noChangeAspect="1" noChangeArrowheads="1"/>
          </p:cNvSpPr>
          <p:nvPr isPhoto="1"/>
        </p:nvSpPr>
        <p:spPr bwMode="auto">
          <a:xfrm>
            <a:off x="4786314" y="1428736"/>
            <a:ext cx="2771791" cy="1908445"/>
          </a:xfrm>
          <a:prstGeom prst="round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3810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1800" b="0"/>
          </a:p>
        </p:txBody>
      </p:sp>
      <p:pic>
        <p:nvPicPr>
          <p:cNvPr id="20482" name="Picture 2" descr="http://im6-tub-ru.yandex.net/i?id=204209354-01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1428736"/>
            <a:ext cx="2893239" cy="1928826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</p:pic>
      <p:pic>
        <p:nvPicPr>
          <p:cNvPr id="9" name="Picture 4" descr="26Рождение птенца чайки 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2750331" y="3571876"/>
            <a:ext cx="3643338" cy="2940263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4" descr="2808332ux6-web Кормление птенцов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178695" y="1393017"/>
            <a:ext cx="6786610" cy="5089958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357290" y="500042"/>
            <a:ext cx="7108080" cy="646331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Т</a:t>
            </a:r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АК ПТИЦЫ КОРМЯТ СВОИХ ПТЕНЦОВ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18570"/>
            <a:ext cx="8358246" cy="1200329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ЕСНОЙ ПРОСЫПАЕТСЯ МЕДВЕДЬ И ВЫЛЕЗАЕТ ИЗ БЕРЛОГИ</a:t>
            </a:r>
            <a:r>
              <a:rPr lang="ru-RU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</a:t>
            </a:r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www.livejournal.ru/static/files/themes/19020_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500174"/>
            <a:ext cx="7136325" cy="5072098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18570"/>
            <a:ext cx="8358246" cy="1200329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ЕСНОЙ ЗАЯЦ ПОМЕНЯЛ БЕЛУЮ ШУБКУ НА СЕРУЮ</a:t>
            </a:r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7" descr="_K9R5367_900x600  заяц весной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428736"/>
            <a:ext cx="7500960" cy="5000640"/>
          </a:xfrm>
          <a:prstGeom prst="round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6346"/>
            <a:ext cx="8358246" cy="584775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ПЕРВЫЕ ВЕСЕННИЕ ЦВЕТЫ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C:\Documents and Settings\Admin\Рабочий стол\весна\подснежники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7677" y="1199964"/>
            <a:ext cx="3500461" cy="2411032"/>
          </a:xfrm>
          <a:prstGeom prst="rect">
            <a:avLst/>
          </a:prstGeom>
          <a:noFill/>
        </p:spPr>
      </p:pic>
      <p:pic>
        <p:nvPicPr>
          <p:cNvPr id="9" name="Picture 3" descr="C:\Documents and Settings\Admin\Рабочий стол\весна\син.подснежн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95084" y="1226648"/>
            <a:ext cx="3429024" cy="2428892"/>
          </a:xfrm>
          <a:prstGeom prst="rect">
            <a:avLst/>
          </a:prstGeom>
          <a:noFill/>
        </p:spPr>
      </p:pic>
      <p:pic>
        <p:nvPicPr>
          <p:cNvPr id="10" name="Picture 2" descr="C:\Documents and Settings\Admin\Рабочий стол\весна\прострелp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3714752"/>
            <a:ext cx="3571900" cy="2678926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весна\примул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3857628"/>
            <a:ext cx="3429024" cy="264320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286116" y="3286124"/>
            <a:ext cx="2613216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ПОДСНЕЖНИКИ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6396335"/>
            <a:ext cx="1814223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ПРОСТРЕЛ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29322" y="6429396"/>
            <a:ext cx="1694696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ПРИМУЛА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4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6346"/>
            <a:ext cx="8358246" cy="584775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ПЕРВЫЕ ВЕСЕННИЕ ЦВЕТЫ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2071678"/>
            <a:ext cx="1949573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ТЮЛЬПАНЫ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00892" y="5000636"/>
            <a:ext cx="185738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ЛАНДЫШИ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9698" name="Picture 2" descr="http://img1.liveinternet.ru/images/attach/c/4/83/761/83761823_tulpan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142984"/>
            <a:ext cx="3714776" cy="2484221"/>
          </a:xfrm>
          <a:prstGeom prst="rect">
            <a:avLst/>
          </a:prstGeom>
          <a:noFill/>
        </p:spPr>
      </p:pic>
      <p:pic>
        <p:nvPicPr>
          <p:cNvPr id="29700" name="Picture 4" descr="http://cs11332.userapi.com/v11332619/395/M8Q63-w0y4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3786190"/>
            <a:ext cx="3643338" cy="2734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64294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Н</a:t>
            </a:r>
            <a:r>
              <a:rPr lang="ru-RU" sz="36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АЙДИ, ГДЕ ВЕСНА?</a:t>
            </a:r>
            <a:endParaRPr lang="ru-RU" sz="36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6" name="Picture 2" descr="C:\Documents and Settings\Admin\Рабочий стол\весна\бер. прот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357298"/>
            <a:ext cx="2691542" cy="2143140"/>
          </a:xfrm>
          <a:prstGeom prst="roundRect">
            <a:avLst/>
          </a:prstGeom>
          <a:noFill/>
        </p:spPr>
      </p:pic>
      <p:pic>
        <p:nvPicPr>
          <p:cNvPr id="1026" name="Picture 2" descr="http://im8-tub-ru.yandex.net/i?id=110227688-03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4286256"/>
            <a:ext cx="2721158" cy="2071678"/>
          </a:xfrm>
          <a:prstGeom prst="roundRect">
            <a:avLst/>
          </a:prstGeom>
          <a:noFill/>
        </p:spPr>
      </p:pic>
      <p:pic>
        <p:nvPicPr>
          <p:cNvPr id="1028" name="Picture 4" descr="http://im0-tub-ru.yandex.net/i?id=500209806-26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4255098"/>
            <a:ext cx="2928958" cy="2082197"/>
          </a:xfrm>
          <a:prstGeom prst="roundRect">
            <a:avLst/>
          </a:prstGeom>
          <a:noFill/>
        </p:spPr>
      </p:pic>
      <p:pic>
        <p:nvPicPr>
          <p:cNvPr id="1034" name="Picture 10" descr="http://im4-tub-ru.yandex.net/i?id=593019610-20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29322" y="1357298"/>
            <a:ext cx="2800370" cy="2143140"/>
          </a:xfrm>
          <a:prstGeom prst="round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571868" y="3714752"/>
            <a:ext cx="157163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ВЕСНА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6 -0.00116 L 0.26476 -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4187 " pathEditMode="relative" ptsTypes="AA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6346"/>
            <a:ext cx="8358246" cy="584775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ЦВЕТУЩИЕ ДЕРЕВЬЯ ВЕСНОЙ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6143644"/>
            <a:ext cx="1354859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СИРЕНЬ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6" name="Picture 2" descr="http://www.artwindows.ru/images/lilac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142984"/>
            <a:ext cx="6572296" cy="493209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6346"/>
            <a:ext cx="8358246" cy="584775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ЦВЕТУЩИЕ ДЕРЕВЬЯ ВЕСНОЙ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5572140"/>
            <a:ext cx="185738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ЯБЛОНЯ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8" name="Picture 4" descr="http://www.tdecologica.ru/files/porody/cherry_tree_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00174"/>
            <a:ext cx="5140547" cy="385765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  <p:pic>
        <p:nvPicPr>
          <p:cNvPr id="33794" name="Picture 2" descr="http://im2-tub-ru.yandex.net/i?id=205592372-43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143116"/>
            <a:ext cx="2428892" cy="242889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6346"/>
            <a:ext cx="8358246" cy="584775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ЦВЕТУЩИЕ ДЕРЕВЬЯ ВЕСНОЙ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5857892"/>
            <a:ext cx="185738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ЧЕРЁМУХА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4818" name="Picture 2" descr="http://www.plantarium.ru/dat/plants/2/218/142218_6199e3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250" y="1071546"/>
            <a:ext cx="6143501" cy="4610305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6346"/>
            <a:ext cx="8358246" cy="584775"/>
          </a:xfrm>
          <a:prstGeom prst="rect">
            <a:avLst/>
          </a:prstGeom>
        </p:spPr>
        <p:txBody>
          <a:bodyPr wrap="square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ЦВЕТУЩИЕ ДЕРЕВЬЯ ВЕСНОЙ 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6000768"/>
            <a:ext cx="185738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МИМОЗА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5842" name="Picture 2" descr="http://stat11.privet.ru/lr/080a49b11e573fbfa4f114c2260cf0d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5751" y="1285860"/>
            <a:ext cx="6092498" cy="457203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14290"/>
            <a:ext cx="8429683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85918" y="2500306"/>
            <a:ext cx="5786478" cy="153888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9525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С</a:t>
            </a:r>
            <a:r>
              <a:rPr lang="ru-RU" sz="4000" b="1" dirty="0" smtClean="0">
                <a:ln w="9525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ПАСИБО ЗА ВНИМАНИЕ! </a:t>
            </a:r>
            <a:endParaRPr lang="ru-RU" sz="4000" b="1" dirty="0">
              <a:ln w="9525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7892" name="Picture 4" descr="http://im0-tub-ru.yandex.net/i?id=555289076-1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57166"/>
            <a:ext cx="2476517" cy="1857388"/>
          </a:xfrm>
          <a:prstGeom prst="star32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ПРИМЕТЫ ВЕСНЫ</a:t>
            </a: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</a:t>
            </a:r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СОСУЛЬКИ</a:t>
            </a: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</a:t>
            </a:r>
            <a:r>
              <a:rPr lang="ru-RU" sz="24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ПРОТАЛИНЫ</a:t>
            </a:r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   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ПЕРВЫЕ ЦВЕТЫ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9" name="Picture 6" descr="C:\Documents and Settings\Admin\Рабочий стол\весна\сос. на домах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785794"/>
            <a:ext cx="2597746" cy="1785950"/>
          </a:xfrm>
          <a:prstGeom prst="roundRect">
            <a:avLst/>
          </a:prstGeom>
          <a:noFill/>
        </p:spPr>
      </p:pic>
      <p:pic>
        <p:nvPicPr>
          <p:cNvPr id="10" name="Picture 3" descr="C:\Documents and Settings\Admin\Рабочий стол\весна\проталины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28860" y="2643182"/>
            <a:ext cx="2866729" cy="1996961"/>
          </a:xfrm>
          <a:prstGeom prst="roundRect">
            <a:avLst/>
          </a:prstGeom>
          <a:noFill/>
        </p:spPr>
      </p:pic>
      <p:pic>
        <p:nvPicPr>
          <p:cNvPr id="11" name="Picture 4" descr="C:\Documents and Settings\Admin\Рабочий стол\весна\проталиныpeg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4786322"/>
            <a:ext cx="2862953" cy="178595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ПРИМЕТЫ ВЕСНЫ</a:t>
            </a: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ЛЕДОХОД</a:t>
            </a: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ПОЛОВОДЬЕ</a:t>
            </a:r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pic>
        <p:nvPicPr>
          <p:cNvPr id="12" name="Picture 2" descr="C:\Documents and Settings\Admin\Рабочий стол\весна\ледоходjpg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857224" y="785794"/>
            <a:ext cx="2928958" cy="2592989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4" descr="http://im8-tub-ru.yandex.net/i?id=491440500-22-72&amp;n=21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5143504" y="785794"/>
            <a:ext cx="3104306" cy="2529434"/>
          </a:xfrm>
          <a:prstGeom prst="roundRect">
            <a:avLst/>
          </a:prstGeom>
          <a:noFill/>
        </p:spPr>
      </p:pic>
      <p:pic>
        <p:nvPicPr>
          <p:cNvPr id="16390" name="Picture 6" descr="http://im7-tub-ru.yandex.net/i?id=382644294-06-72&amp;n=21"/>
          <p:cNvPicPr>
            <a:picLocks noChangeAspect="1" noChangeArrowheads="1"/>
          </p:cNvPicPr>
          <p:nvPr/>
        </p:nvPicPr>
        <p:blipFill>
          <a:blip r:embed="rId5" cstate="email">
            <a:lum contrast="30000"/>
          </a:blip>
          <a:srcRect/>
          <a:stretch>
            <a:fillRect/>
          </a:stretch>
        </p:blipFill>
        <p:spPr bwMode="auto">
          <a:xfrm>
            <a:off x="3000364" y="4214818"/>
            <a:ext cx="3262334" cy="2303875"/>
          </a:xfrm>
          <a:prstGeom prst="round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3429000"/>
            <a:ext cx="2357454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ПОЧКИ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НАЗОВИ ВЕСЕННИЕ МЕСЯЦЫ</a:t>
            </a:r>
          </a:p>
          <a:p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im2-tub-ru.yandex.net/i?id=529734771-18-72&amp;n=21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571471" y="4356748"/>
            <a:ext cx="2214579" cy="192977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768" y="1214422"/>
            <a:ext cx="1645002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</a:t>
            </a:r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ЯНВАРЬ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1857364"/>
            <a:ext cx="112562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МАРТ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2500306"/>
            <a:ext cx="1415981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ИЮНЬ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6644" y="3143248"/>
            <a:ext cx="157163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АВГУСТ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86644" y="3786190"/>
            <a:ext cx="167566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АПРЕЛЬ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4429132"/>
            <a:ext cx="1164309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МАЙ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2" name="Picture 8" descr="&amp;Gcy;&amp;ucy;&amp;scy;&amp;icy; &amp;vcy; &amp;vcy;&amp;iecy;&amp;scy;&amp;iecy;&amp;ncy;&amp;ncy;&amp;iecy;&amp;mcy; &amp;ncy;&amp;iecy;&amp;bcy;&amp;iecy;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2928926" y="4357694"/>
            <a:ext cx="2000264" cy="2000264"/>
          </a:xfrm>
          <a:prstGeom prst="rect">
            <a:avLst/>
          </a:prstGeom>
          <a:noFill/>
        </p:spPr>
      </p:pic>
      <p:pic>
        <p:nvPicPr>
          <p:cNvPr id="1034" name="Picture 10" descr="http://im5-tub-ru.yandex.net/i?id=159605131-67-72&amp;n=21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5072066" y="4357694"/>
            <a:ext cx="2143125" cy="2000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02 0.01249 L -0.66545 0.148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12862 L 0.01718 -0.517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23 -0.01666 L -0.33333 -0.1216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-0.09207 L 0.11753 -0.52232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-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1 0.0155 L -0.47066 0.2357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67 -0.00833 L -0.29792 -0.0816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50085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214290"/>
            <a:ext cx="400052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ОЧЕМУ ГРЕЕТ СОЛНЦЕ?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4" name="Picture 2" descr="http://im6-tub-ru.yandex.net/i?id=52334532-36-72&amp;n=21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1142976" y="714356"/>
            <a:ext cx="2286000" cy="1428750"/>
          </a:xfrm>
          <a:prstGeom prst="roundRect">
            <a:avLst/>
          </a:prstGeom>
          <a:noFill/>
        </p:spPr>
      </p:pic>
      <p:pic>
        <p:nvPicPr>
          <p:cNvPr id="18436" name="Picture 4" descr="http://im5-tub-ru.yandex.net/i?id=269243107-30-72&amp;n=21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5715008" y="714356"/>
            <a:ext cx="2171700" cy="1428750"/>
          </a:xfrm>
          <a:prstGeom prst="round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000628" y="214290"/>
            <a:ext cx="3496470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ОЧЕМУ СОСУЛЬКИ?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38" name="Picture 6" descr="http://im8-tub-ru.yandex.net/i?id=10254002-43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3071810"/>
            <a:ext cx="2419350" cy="1428750"/>
          </a:xfrm>
          <a:prstGeom prst="round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2285984" y="2500306"/>
            <a:ext cx="5118709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ОЧЕМУ ПОЯВЛЯЮТСЯ ЛИСТЬЯ?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4857760"/>
            <a:ext cx="254589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</a:t>
            </a:r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ОТОМУ ЧТО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29520" y="4929198"/>
            <a:ext cx="142876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ОСЕНЬ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29520" y="5500702"/>
            <a:ext cx="157163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ВЕСНА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500958" y="6000768"/>
            <a:ext cx="121444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ЗИМА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8440" name="Picture 8" descr="http://im0-tub-ru.yandex.net/i?id=149491394-19-72&amp;n=21"/>
          <p:cNvPicPr>
            <a:picLocks noChangeAspect="1" noChangeArrowheads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 bwMode="auto">
          <a:xfrm>
            <a:off x="2000232" y="5393545"/>
            <a:ext cx="2143140" cy="133946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31 -0.00416 L -0.42986 -0.0881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00" y="-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214290"/>
            <a:ext cx="792961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Ч</a:t>
            </a:r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ТО ДЕЛАЮТ ЛЮДИ ВЕСНОЙ?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86314" y="3286124"/>
            <a:ext cx="371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ДЕЛАЮТ СКВОРЕЧНИКИ</a:t>
            </a:r>
            <a:endParaRPr lang="ru-RU" sz="2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57224" y="6215082"/>
            <a:ext cx="2928958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</a:t>
            </a:r>
            <a:r>
              <a:rPr lang="ru-RU" sz="2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САЖАЮТ ДЕРЕВЬЯ</a:t>
            </a:r>
            <a:endParaRPr lang="ru-RU" sz="20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60" name="Picture 4" descr="http://im3-tub-ru.yandex.net/i?id=106151469-66-72&amp;n=21"/>
          <p:cNvPicPr>
            <a:picLocks noChangeAspect="1" noChangeArrowheads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5072066" y="1071546"/>
            <a:ext cx="2857520" cy="2143140"/>
          </a:xfrm>
          <a:prstGeom prst="roundRect">
            <a:avLst/>
          </a:prstGeom>
          <a:noFill/>
        </p:spPr>
      </p:pic>
      <p:pic>
        <p:nvPicPr>
          <p:cNvPr id="19462" name="Picture 6" descr="http://im7-tub-ru.yandex.net/i?id=157295671-05-72&amp;n=21"/>
          <p:cNvPicPr>
            <a:picLocks noChangeAspect="1" noChangeArrowheads="1"/>
          </p:cNvPicPr>
          <p:nvPr/>
        </p:nvPicPr>
        <p:blipFill>
          <a:blip r:embed="rId4" cstate="email">
            <a:lum contrast="10000"/>
          </a:blip>
          <a:srcRect/>
          <a:stretch>
            <a:fillRect/>
          </a:stretch>
        </p:blipFill>
        <p:spPr bwMode="auto">
          <a:xfrm>
            <a:off x="5143504" y="4000504"/>
            <a:ext cx="3114697" cy="2143140"/>
          </a:xfrm>
          <a:prstGeom prst="roundRect">
            <a:avLst/>
          </a:prstGeom>
          <a:noFill/>
        </p:spPr>
      </p:pic>
      <p:pic>
        <p:nvPicPr>
          <p:cNvPr id="19464" name="Picture 8" descr="http://im2-tub-ru.yandex.net/i?id=610743349-28-72&amp;n=21"/>
          <p:cNvPicPr>
            <a:picLocks noChangeAspect="1" noChangeArrowheads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928662" y="4000504"/>
            <a:ext cx="2786082" cy="2234825"/>
          </a:xfrm>
          <a:prstGeom prst="round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616070" y="3306090"/>
            <a:ext cx="3312988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ПУСКАЮТ КОРАБЛИКИ</a:t>
            </a:r>
            <a:endParaRPr lang="ru-RU" sz="20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 descr="http://www.stihi.ru/pics/2012/11/21/547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10" y="1071546"/>
            <a:ext cx="3286148" cy="2190765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4" name="Picture 2" descr="http://m2.vgorode.ru/1276166/40627881/6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1857364"/>
            <a:ext cx="1833631" cy="1376023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</p:pic>
      <p:sp>
        <p:nvSpPr>
          <p:cNvPr id="7" name="Rectangle 3" descr="big Весна на ветке почки "/>
          <p:cNvSpPr>
            <a:spLocks noGrp="1" noChangeAspect="1" noChangeArrowheads="1"/>
          </p:cNvSpPr>
          <p:nvPr isPhoto="1"/>
        </p:nvSpPr>
        <p:spPr bwMode="auto">
          <a:xfrm>
            <a:off x="3857620" y="3357562"/>
            <a:ext cx="1785950" cy="1700905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 b="-29937"/>
            </a:stretch>
          </a:blipFill>
          <a:ln w="28575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8678" name="Picture 6" descr="http://www.gorodnews.ru/mk/img/thumb.php?id=59.jpg&amp;w=35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27347" y="244978"/>
            <a:ext cx="1733768" cy="1517047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</p:pic>
      <p:pic>
        <p:nvPicPr>
          <p:cNvPr id="28680" name="Picture 8" descr="http://pereed.ru/photo/35104/f77a456f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5214950"/>
            <a:ext cx="1785949" cy="1452544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3643306" y="142852"/>
            <a:ext cx="4572000" cy="64633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Н</a:t>
            </a:r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АЗОВИ, ЧТО ЭТО?</a:t>
            </a:r>
            <a:endParaRPr lang="ru-RU" sz="28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9" y="1214422"/>
            <a:ext cx="214314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СОСУЛЬКИ</a:t>
            </a:r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2285992"/>
            <a:ext cx="1357322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РУЧЕЙ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3857628"/>
            <a:ext cx="1357322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ПОЧКИ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86578" y="5643578"/>
            <a:ext cx="1785950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СОЛНЦЕ</a:t>
            </a:r>
            <a:endParaRPr lang="ru-RU" sz="24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42852"/>
            <a:ext cx="8572560" cy="6715148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endParaRPr lang="ru-RU" sz="36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</a:t>
            </a:r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</a:t>
            </a:r>
            <a:endParaRPr lang="ru-RU" sz="2800" dirty="0" smtClean="0"/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1143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4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                                    </a:t>
            </a:r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800" b="1" dirty="0" smtClean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itchFamily="34" charset="0"/>
            </a:endParaRPr>
          </a:p>
          <a:p>
            <a:pPr algn="l"/>
            <a:r>
              <a:rPr lang="ru-RU" sz="28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                      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815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472" y="214290"/>
            <a:ext cx="7929618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В</a:t>
            </a:r>
            <a:r>
              <a:rPr lang="ru-RU" sz="3200" b="1" dirty="0" smtClean="0">
                <a:ln w="6350">
                  <a:solidFill>
                    <a:srgbClr val="C0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itchFamily="34" charset="0"/>
              </a:rPr>
              <a:t>ЕСНОЙ ВОЗВРАЩАЮТСЯ ПЕРЕЛЁТНЫЕ ПТИЦЫ</a:t>
            </a:r>
            <a:endParaRPr lang="ru-RU" sz="3200" b="1" dirty="0">
              <a:ln w="6350">
                <a:solidFill>
                  <a:srgbClr val="C0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Rectangle 3" descr="big Весна Дикие гуси "/>
          <p:cNvSpPr>
            <a:spLocks noGrp="1" noChangeAspect="1" noChangeArrowheads="1"/>
          </p:cNvSpPr>
          <p:nvPr isPhoto="1"/>
        </p:nvSpPr>
        <p:spPr bwMode="auto">
          <a:xfrm>
            <a:off x="928662" y="1643050"/>
            <a:ext cx="7358114" cy="4741663"/>
          </a:xfrm>
          <a:prstGeom prst="roundRect">
            <a:avLst/>
          </a:prstGeom>
          <a:blipFill dpi="0" rotWithShape="1">
            <a:blip r:embed="rId3" cstate="email"/>
            <a:srcRect/>
            <a:stretch>
              <a:fillRect r="-2832"/>
            </a:stretch>
          </a:blipFill>
          <a:ln w="57150">
            <a:solidFill>
              <a:srgbClr val="92D05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ru-RU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229</Words>
  <Application>Microsoft Office PowerPoint</Application>
  <PresentationFormat>Экран (4:3)</PresentationFormat>
  <Paragraphs>309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МАЕ ПРИЛЕТАЕТ СОЛОВЕЙ</vt:lpstr>
      <vt:lpstr>Презентация PowerPoint</vt:lpstr>
      <vt:lpstr>ПТИЦЫ ОТКЛАДЫВАЮТ ЯЙЦА ИЗ КОТОРЫХ ПОЯВЛЯЮТСЯ ПТЕНЦЫ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кабинет</cp:lastModifiedBy>
  <cp:revision>63</cp:revision>
  <dcterms:created xsi:type="dcterms:W3CDTF">2013-02-07T05:54:05Z</dcterms:created>
  <dcterms:modified xsi:type="dcterms:W3CDTF">2022-04-14T08:37:30Z</dcterms:modified>
</cp:coreProperties>
</file>