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76" r:id="rId8"/>
    <p:sldId id="263" r:id="rId9"/>
    <p:sldId id="265" r:id="rId10"/>
    <p:sldId id="278" r:id="rId11"/>
    <p:sldId id="279" r:id="rId12"/>
    <p:sldId id="271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5EB3D-BEAA-4132-B15A-5F8A3D1A282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081DE-AD9E-4B5A-937F-9A9505072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0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081DE-AD9E-4B5A-937F-9A9505072D9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183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FBEA0F-E8FC-426C-8919-AFF4B2C112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746DAA-7505-4CFA-A92E-A78AC7E06B7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B82CE8-3CD1-4CBC-ADC9-BA610F9C89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8062664" cy="201622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МБДОУ «Красносельский детский сад «Тургай» комбинированного вида</a:t>
            </a:r>
            <a:br>
              <a:rPr lang="ru-RU" sz="2400" dirty="0">
                <a:solidFill>
                  <a:srgbClr val="002060"/>
                </a:solidFill>
              </a:rPr>
            </a:b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Тема: 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«Ребёнок в мире профессий: ранняя профориентация детей дошкольного возраста»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Номинация: «Работаем с родителями»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717032"/>
            <a:ext cx="4104456" cy="2952328"/>
          </a:xfrm>
        </p:spPr>
        <p:txBody>
          <a:bodyPr>
            <a:normAutofit/>
          </a:bodyPr>
          <a:lstStyle/>
          <a:p>
            <a:pPr algn="r"/>
            <a:r>
              <a:rPr lang="ru-RU" sz="1800" dirty="0"/>
              <a:t>                               </a:t>
            </a:r>
            <a:r>
              <a:rPr lang="ru-RU" sz="1800" b="1" dirty="0">
                <a:solidFill>
                  <a:srgbClr val="002060"/>
                </a:solidFill>
              </a:rPr>
              <a:t>Выполнила:</a:t>
            </a:r>
          </a:p>
          <a:p>
            <a:pPr algn="r"/>
            <a:r>
              <a:rPr lang="ru-RU" sz="1800" b="1" dirty="0">
                <a:solidFill>
                  <a:srgbClr val="002060"/>
                </a:solidFill>
              </a:rPr>
              <a:t>                                воспитатель</a:t>
            </a:r>
          </a:p>
          <a:p>
            <a:pPr algn="r"/>
            <a:r>
              <a:rPr lang="ru-RU" sz="1800" b="1" dirty="0">
                <a:solidFill>
                  <a:srgbClr val="002060"/>
                </a:solidFill>
              </a:rPr>
              <a:t>   Якупова Г.Н.</a:t>
            </a:r>
          </a:p>
          <a:p>
            <a:pPr algn="r"/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8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1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59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526AAB5-6A8B-4727-A5B4-ABC89925B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0609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+mn-lt"/>
              </a:rPr>
              <a:t>4. Дидактические игры, наглядные пособия.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785CF1-81A1-44C4-88C9-3265734C95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4249"/>
            <a:ext cx="4087672" cy="545022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398728-2782-4A96-9334-065275AD80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02" y="1461930"/>
            <a:ext cx="3723878" cy="49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84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526AAB5-6A8B-4727-A5B4-ABC89925B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0609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5. Игры с использованием атрибутов профессий.</a:t>
            </a: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5EEB55-BB3C-4750-866D-D535D25F8A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97" y="1399381"/>
            <a:ext cx="3229868" cy="430649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4A96A24-6E4B-4367-89F1-F5C8DD1B56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262" y="1867582"/>
            <a:ext cx="5117719" cy="383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22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7842D5B-FAE4-4730-99BF-8DC332A331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34082"/>
          </a:xfrm>
        </p:spPr>
        <p:txBody>
          <a:bodyPr>
            <a:normAutofit/>
          </a:bodyPr>
          <a:lstStyle/>
          <a:p>
            <a:r>
              <a:rPr lang="ru-RU" sz="2400" b="0" dirty="0">
                <a:solidFill>
                  <a:schemeClr val="bg1"/>
                </a:solidFill>
                <a:effectLst/>
                <a:latin typeface="+mn-lt"/>
              </a:rPr>
              <a:t>6. Вернисаж профессий, уголок профессий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BF0E1EE-16B6-4B82-8CE2-03AC13C669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87" y="908720"/>
            <a:ext cx="2614077" cy="348543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9D796F1-D1C4-49D6-8827-D6041B8C46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16" y="3789040"/>
            <a:ext cx="3899926" cy="29249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9889ECA-BB36-4E16-B885-7F5FD999AD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562" y="914602"/>
            <a:ext cx="4083918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94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35AD92-2494-48E0-B7C5-9E53C6D1B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48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>
                <a:solidFill>
                  <a:schemeClr val="bg1"/>
                </a:solidFill>
              </a:rPr>
              <a:t>Мы надеемся, что наши дети научатся быть инициативными в выборе интересующего их вида деятельности, получат представления о мире профессий, осознают ценностное отношение к труду взрослых, будут проявлять самостоятельность, активность , что поможет их дальнейшему успешному обучению в школе, а в будущем стать профессионалом своего дела.</a:t>
            </a:r>
          </a:p>
          <a:p>
            <a:pPr marL="137160" indent="0">
              <a:buNone/>
            </a:pPr>
            <a:r>
              <a:rPr lang="ru-RU" b="1" dirty="0">
                <a:solidFill>
                  <a:schemeClr val="bg1"/>
                </a:solidFill>
              </a:rPr>
              <a:t>Удачи вам и вашим воспитанникам!</a:t>
            </a:r>
          </a:p>
        </p:txBody>
      </p:sp>
    </p:spTree>
    <p:extLst>
      <p:ext uri="{BB962C8B-B14F-4D97-AF65-F5344CB8AC3E}">
        <p14:creationId xmlns:p14="http://schemas.microsoft.com/office/powerpoint/2010/main" val="241681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79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F96C90F-6837-4ADB-9B3C-9F1AA3B27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634082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bg2"/>
                </a:solidFill>
                <a:latin typeface="Arial"/>
              </a:rPr>
              <a:t>Актуальность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908720"/>
            <a:ext cx="6995120" cy="5544616"/>
          </a:xfrm>
        </p:spPr>
        <p:txBody>
          <a:bodyPr>
            <a:noAutofit/>
          </a:bodyPr>
          <a:lstStyle/>
          <a:p>
            <a:pPr marL="137160" indent="0">
              <a:buNone/>
            </a:pPr>
            <a:br>
              <a:rPr lang="ru-RU" sz="1400" dirty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Ранняя профориентация детей дошкольного возраста   актуальна в современном мире. Уже с первых дней жизни ребенка родители думают о его будущем. Выраженная склонность детей к определённым ролям, играм, видам труда говорят о первых проявлениях ранней профориентации  ребёнка. А. С. </a:t>
            </a:r>
            <a:r>
              <a:rPr lang="ru-RU" sz="1800" u="sng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Макаренко писал</a:t>
            </a:r>
            <a:r>
              <a:rPr lang="ru-RU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             « Каков ребёнок в игре, таким во многом он будет на работе». Профориентация является одним из важных направлений работы образовательных учреждений с дошкольниками. Это система мероприятий, направленных на выявление личностных особенностей, интересов и способностей детей. Дошкольное учреждение – начало в формировании первичных знаний о профессиях, с их многообразием и широким выбором. Это расширяет у них представления  и  интерес к  профессиональной деятельности.</a:t>
            </a:r>
            <a:endParaRPr lang="ru-RU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" indent="0">
              <a:buNone/>
            </a:pPr>
            <a:endParaRPr lang="ru-RU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554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08101E2-C9A9-4AC8-8474-7E9D8528A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760680"/>
          </a:xfrm>
        </p:spPr>
        <p:txBody>
          <a:bodyPr>
            <a:normAutofit fontScale="92500" lnSpcReduction="20000"/>
          </a:bodyPr>
          <a:lstStyle/>
          <a:p>
            <a:pPr marL="137160" indent="0" algn="just">
              <a:lnSpc>
                <a:spcPct val="150000"/>
              </a:lnSpc>
              <a:spcBef>
                <a:spcPts val="750"/>
              </a:spcBef>
              <a:spcAft>
                <a:spcPts val="2250"/>
              </a:spcAft>
              <a:buNone/>
            </a:pP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sz="18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воспитанников ДОУ с </a:t>
            </a:r>
            <a:r>
              <a:rPr lang="ru-RU" sz="18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профессиями</a:t>
            </a: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– подготовка к осознанному самоопределению, дальнейшему самостоятельному планированию, анализу реализации своего трудового пути. В детском саду мы готовим </a:t>
            </a:r>
            <a:r>
              <a:rPr lang="ru-RU" sz="18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детей к </a:t>
            </a: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вступлению в самостоятельную жизнь и  хотим, чтобы наши дети:</a:t>
            </a:r>
            <a:endParaRPr lang="ru-RU" sz="18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" indent="0" algn="just">
              <a:lnSpc>
                <a:spcPct val="150000"/>
              </a:lnSpc>
              <a:spcBef>
                <a:spcPts val="750"/>
              </a:spcBef>
              <a:spcAft>
                <a:spcPts val="2250"/>
              </a:spcAft>
              <a:buNone/>
            </a:pP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- понимали, что труд занимает в жизни людей  важное место. </a:t>
            </a:r>
            <a:endParaRPr lang="ru-RU" sz="18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" indent="0" algn="just">
              <a:lnSpc>
                <a:spcPct val="150000"/>
              </a:lnSpc>
              <a:spcBef>
                <a:spcPts val="750"/>
              </a:spcBef>
              <a:spcAft>
                <a:spcPts val="2250"/>
              </a:spcAft>
              <a:buNone/>
            </a:pP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- уважали  и ценили всех, кто трудится.</a:t>
            </a:r>
          </a:p>
          <a:p>
            <a:pPr marL="137160" indent="0" algn="just">
              <a:lnSpc>
                <a:spcPct val="150000"/>
              </a:lnSpc>
              <a:spcBef>
                <a:spcPts val="750"/>
              </a:spcBef>
              <a:spcAft>
                <a:spcPts val="2250"/>
              </a:spcAft>
              <a:buNone/>
            </a:pP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- познакомились  с тем, что делают люди разных </a:t>
            </a:r>
            <a:r>
              <a:rPr lang="ru-RU" sz="18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профессий</a:t>
            </a: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2250"/>
              </a:spcAft>
              <a:buFontTx/>
              <a:buChar char="-"/>
            </a:pP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были готовы трудиться сами – по причине, что это им нравится .</a:t>
            </a:r>
          </a:p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2250"/>
              </a:spcAft>
              <a:buFontTx/>
              <a:buChar char="-"/>
            </a:pPr>
            <a:r>
              <a:rPr lang="ru-RU" sz="18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-учились труду, овладевая необходимыми навыками, развивали свои трудовые способности.</a:t>
            </a:r>
            <a:endParaRPr lang="ru-RU" sz="18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84767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CA56BA-5E5F-41C9-8181-584D075082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5904696"/>
          </a:xfrm>
        </p:spPr>
        <p:txBody>
          <a:bodyPr>
            <a:normAutofit/>
          </a:bodyPr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2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Работа по ранней профориентации дошкольников осуществляется через совместную деятельность педагога с детьми и самостоятельную деятельность детей</a:t>
            </a:r>
            <a:r>
              <a:rPr lang="ru-RU" sz="2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познавательную, продуктивную и игровую деятельность. </a:t>
            </a:r>
            <a:r>
              <a:rPr lang="ru-RU" sz="22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2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 активизации интереса детей к миру профессий, систематизации представлений и успешной социализации  ребёнка.</a:t>
            </a:r>
            <a:endParaRPr lang="ru-RU" sz="22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2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 ребёнка формируется эмоциональное отношение к профессиональному миру, ему предоставляется возможность использовать свои силы в доступных видах деятельности. </a:t>
            </a:r>
            <a:r>
              <a:rPr lang="ru-RU" sz="22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137160" indent="0">
              <a:buNone/>
            </a:pPr>
            <a:endParaRPr lang="ru-RU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37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>
            <a:extLst>
              <a:ext uri="{FF2B5EF4-FFF2-40B4-BE49-F238E27FC236}">
                <a16:creationId xmlns:a16="http://schemas.microsoft.com/office/drawing/2014/main" id="{C9123AE5-EFD1-4765-80A6-CCDCE07C385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243"/>
            <a:ext cx="9204282" cy="690321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73014"/>
          </a:xfrm>
        </p:spPr>
        <p:txBody>
          <a:bodyPr>
            <a:normAutofit/>
          </a:bodyPr>
          <a:lstStyle/>
          <a:p>
            <a:r>
              <a:rPr lang="ru-RU" sz="2400" b="0" dirty="0">
                <a:solidFill>
                  <a:schemeClr val="bg1"/>
                </a:solidFill>
                <a:effectLst/>
                <a:latin typeface="+mn-lt"/>
              </a:rPr>
              <a:t>В своей работе мы используем разнообразные формы и методы.</a:t>
            </a:r>
            <a:br>
              <a:rPr lang="ru-RU" sz="2400" b="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400" b="0" dirty="0">
                <a:solidFill>
                  <a:srgbClr val="002060"/>
                </a:solidFill>
                <a:effectLst/>
                <a:latin typeface="+mn-lt"/>
              </a:rPr>
              <a:t>   1. Экскурсии   </a:t>
            </a:r>
            <a:br>
              <a:rPr lang="ru-RU" sz="2400" b="0" dirty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400" b="0" dirty="0">
                <a:solidFill>
                  <a:srgbClr val="002060"/>
                </a:solidFill>
                <a:effectLst/>
                <a:latin typeface="+mn-lt"/>
              </a:rPr>
              <a:t>                 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6607EC6-2C33-4F11-BA48-5E0F2315EF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0653">
            <a:off x="216452" y="1903458"/>
            <a:ext cx="5468100" cy="307580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934B721-7CFA-46A8-88E6-1DC74879A5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527" y="1124744"/>
            <a:ext cx="2970988" cy="528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171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>
            <a:extLst>
              <a:ext uri="{FF2B5EF4-FFF2-40B4-BE49-F238E27FC236}">
                <a16:creationId xmlns:a16="http://schemas.microsoft.com/office/drawing/2014/main" id="{C9123AE5-EFD1-4765-80A6-CCDCE07C385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243"/>
            <a:ext cx="9204282" cy="690321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73014"/>
          </a:xfrm>
        </p:spPr>
        <p:txBody>
          <a:bodyPr>
            <a:normAutofit/>
          </a:bodyPr>
          <a:lstStyle/>
          <a:p>
            <a:r>
              <a:rPr lang="ru-RU" sz="2400" b="0" dirty="0">
                <a:solidFill>
                  <a:schemeClr val="bg1"/>
                </a:solidFill>
                <a:effectLst/>
                <a:latin typeface="+mn-lt"/>
              </a:rPr>
              <a:t>В своей работе мы используем разнообразные формы и методы.</a:t>
            </a:r>
            <a:br>
              <a:rPr lang="ru-RU" sz="2400" b="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400" b="0" dirty="0">
                <a:solidFill>
                  <a:srgbClr val="002060"/>
                </a:solidFill>
                <a:effectLst/>
                <a:latin typeface="+mn-lt"/>
              </a:rPr>
              <a:t>   1. Экскурсии   </a:t>
            </a:r>
            <a:br>
              <a:rPr lang="ru-RU" sz="2400" b="0" dirty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400" b="0" dirty="0">
                <a:solidFill>
                  <a:srgbClr val="002060"/>
                </a:solidFill>
                <a:effectLst/>
                <a:latin typeface="+mn-lt"/>
              </a:rPr>
              <a:t>            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A098F3-9563-4A8D-91B8-A9C8785F79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890" y="1882881"/>
            <a:ext cx="5250598" cy="29534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B77055-F4A4-4648-A912-7685F8E32C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32" y="883766"/>
            <a:ext cx="3287827" cy="584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295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1ECE962-3033-4A58-8002-A248F766E9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457199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bg1"/>
                </a:solidFill>
                <a:latin typeface="+mn-lt"/>
              </a:rPr>
              <a:t>2.Сюжетно-ролевые игры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03C28A6-F623-4DFE-A8FD-4F6F22A5F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8760"/>
            <a:ext cx="3723878" cy="496517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3B7CDD1-C458-4280-B554-AF6D90B6B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40745"/>
            <a:ext cx="2864917" cy="509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15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EAC651E-FC46-40C7-B618-D7977AA6E3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457199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bg1"/>
                </a:solidFill>
                <a:latin typeface="+mn-lt"/>
              </a:rPr>
              <a:t>3. Беседы.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FB31802-C2F8-4BAA-8696-B8EBB61F2E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15806"/>
            <a:ext cx="6912768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59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486</TotalTime>
  <Words>452</Words>
  <Application>Microsoft Office PowerPoint</Application>
  <PresentationFormat>Экран (4:3)</PresentationFormat>
  <Paragraphs>27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МБДОУ «Красносельский детский сад «Тургай» комбинированного вида   Тема:  «Ребёнок в мире профессий: ранняя профориентация детей дошкольного возраста» Номинация: «Работаем с родителями»</vt:lpstr>
      <vt:lpstr>Презентация PowerPoint</vt:lpstr>
      <vt:lpstr>Актуальность</vt:lpstr>
      <vt:lpstr>Презентация PowerPoint</vt:lpstr>
      <vt:lpstr>Презентация PowerPoint</vt:lpstr>
      <vt:lpstr>В своей работе мы используем разнообразные формы и методы.    1. Экскурсии                     </vt:lpstr>
      <vt:lpstr>В своей работе мы используем разнообразные формы и методы.    1. Экскурсии                     </vt:lpstr>
      <vt:lpstr>2.Сюжетно-ролевые игры</vt:lpstr>
      <vt:lpstr>3. Беседы.</vt:lpstr>
      <vt:lpstr>4. Дидактические игры, наглядные пособия.</vt:lpstr>
      <vt:lpstr>5. Игры с использованием атрибутов профессий.</vt:lpstr>
      <vt:lpstr>6. Вернисаж профессий, уголок профессий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«Ребёнок в мире профессий: ранняя профориентация детей дошкольного возраста»</dc:title>
  <dc:creator>ACER</dc:creator>
  <cp:lastModifiedBy>Галина</cp:lastModifiedBy>
  <cp:revision>36</cp:revision>
  <dcterms:created xsi:type="dcterms:W3CDTF">2021-04-13T14:35:14Z</dcterms:created>
  <dcterms:modified xsi:type="dcterms:W3CDTF">2022-04-14T07:49:09Z</dcterms:modified>
</cp:coreProperties>
</file>