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1" r:id="rId16"/>
    <p:sldId id="270" r:id="rId17"/>
    <p:sldId id="277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21088"/>
            <a:ext cx="8062912" cy="147002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Инновационный подход в развитии  речи и коммуникативных навыков дошкольников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062912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МБДОУ ДЕТСКИЙ САД №2 «ГУСЕЛЬКИ»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5157192"/>
            <a:ext cx="4104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576" lvl="0" algn="r">
              <a:buClr>
                <a:srgbClr val="FF388C"/>
              </a:buClr>
              <a:buSzPct val="80000"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Подготовила</a:t>
            </a: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 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R="36576" lvl="0" algn="r">
              <a:buClr>
                <a:srgbClr val="FF388C"/>
              </a:buClr>
              <a:buSzPct val="80000"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учитель-логопед </a:t>
            </a:r>
          </a:p>
          <a:p>
            <a:pPr marR="36576" lvl="0" algn="r">
              <a:buClr>
                <a:srgbClr val="FF388C"/>
              </a:buClr>
              <a:buSzPct val="80000"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Фоменко А.В.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-20191209-WA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56176" y="1844824"/>
            <a:ext cx="2736304" cy="4139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-20191209-WA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57948">
            <a:off x="467544" y="1196752"/>
            <a:ext cx="5265204" cy="3510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типографию</a:t>
            </a:r>
            <a:endParaRPr lang="ru-RU" dirty="0"/>
          </a:p>
        </p:txBody>
      </p:sp>
      <p:pic>
        <p:nvPicPr>
          <p:cNvPr id="4" name="Содержимое 3" descr="IMG-20191107-WA0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30493"/>
            <a:ext cx="6912768" cy="48242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399032"/>
          </a:xfrm>
        </p:spPr>
        <p:txBody>
          <a:bodyPr/>
          <a:lstStyle/>
          <a:p>
            <a:pPr algn="r"/>
            <a:r>
              <a:rPr lang="ru-RU" dirty="0" smtClean="0"/>
              <a:t>Бумага для печати</a:t>
            </a:r>
            <a:endParaRPr lang="ru-RU" dirty="0"/>
          </a:p>
        </p:txBody>
      </p:sp>
      <p:pic>
        <p:nvPicPr>
          <p:cNvPr id="4" name="Содержимое 3" descr="IMG-20191107-WA0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-20191107-WA00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90705">
            <a:off x="4067944" y="1988840"/>
            <a:ext cx="4847523" cy="3635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91107-WA0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417848">
            <a:off x="467544" y="620688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20191107-WA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416851">
            <a:off x="4572000" y="764704"/>
            <a:ext cx="4037333" cy="5445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Краеведческий музей</a:t>
            </a:r>
            <a:endParaRPr lang="ru-RU" dirty="0"/>
          </a:p>
        </p:txBody>
      </p:sp>
      <p:pic>
        <p:nvPicPr>
          <p:cNvPr id="6" name="Содержимое 5" descr="IMG_20191206_0957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00808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1206_1001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060">
            <a:off x="5004048" y="1628800"/>
            <a:ext cx="3651870" cy="4869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«Тайная комната»</a:t>
            </a:r>
            <a:endParaRPr lang="ru-RU" dirty="0"/>
          </a:p>
        </p:txBody>
      </p:sp>
      <p:pic>
        <p:nvPicPr>
          <p:cNvPr id="6" name="Содержимое 5" descr="IMG_20191206_1003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602781">
            <a:off x="552004" y="1532794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1206_100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447045">
            <a:off x="4860032" y="1556792"/>
            <a:ext cx="3651870" cy="4869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ru-RU" dirty="0" smtClean="0"/>
              <a:t>Проявление фотографий</a:t>
            </a:r>
            <a:endParaRPr lang="ru-RU" dirty="0"/>
          </a:p>
        </p:txBody>
      </p:sp>
      <p:pic>
        <p:nvPicPr>
          <p:cNvPr id="5" name="Рисунок 4" descr="IMG_20191206_10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8324">
            <a:off x="5208583" y="1654478"/>
            <a:ext cx="3524017" cy="46986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IMG_20191206_1010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628800"/>
            <a:ext cx="4418409" cy="3313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Новогодний эфир</a:t>
            </a:r>
            <a:endParaRPr lang="ru-RU" dirty="0"/>
          </a:p>
        </p:txBody>
      </p:sp>
      <p:pic>
        <p:nvPicPr>
          <p:cNvPr id="7" name="Содержимое 6" descr="IMG-20191218-WA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840760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Тематическое занятие в библиотеке</a:t>
            </a:r>
          </a:p>
          <a:p>
            <a:r>
              <a:rPr lang="ru-RU" dirty="0" smtClean="0"/>
              <a:t>Экскурсия на радио </a:t>
            </a:r>
          </a:p>
          <a:p>
            <a:r>
              <a:rPr lang="ru-RU" dirty="0" smtClean="0"/>
              <a:t>Совместные мероприятия с ДОУ</a:t>
            </a:r>
          </a:p>
          <a:p>
            <a:r>
              <a:rPr lang="ru-RU" dirty="0" smtClean="0"/>
              <a:t> Тематические АКЦИИ</a:t>
            </a:r>
          </a:p>
          <a:p>
            <a:r>
              <a:rPr lang="ru-RU" dirty="0" smtClean="0"/>
              <a:t>Интервью</a:t>
            </a:r>
          </a:p>
          <a:p>
            <a:r>
              <a:rPr lang="ru-RU" dirty="0" smtClean="0"/>
              <a:t>Самостоятельное ведение репортажа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39903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Первоначальная функция речи коммуникативная.</a:t>
            </a:r>
            <a:br>
              <a:rPr lang="ru-RU" sz="3200" b="1" dirty="0" smtClean="0"/>
            </a:br>
            <a:r>
              <a:rPr lang="ru-RU" sz="3200" b="1" dirty="0" smtClean="0"/>
              <a:t>Речь есть, прежде всего, средство социального общения, средство высказывания и понимания.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                                       </a:t>
            </a:r>
            <a:r>
              <a:rPr lang="ru-RU" sz="3200" b="1" dirty="0" err="1" smtClean="0"/>
              <a:t>Л.С.Выготский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>деятельность, способная сориентировать ребенка в современном мире, дать ему зачатки тех личностных качеств, которые необходимы современному человеку.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7200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>создание благоприятных условий, для формирования творческой личности. Способствовать познавательному развитию, речевому развитию, социализации детей в обществе - их активному общению со сверстниками и взрослыми.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1.Знакомство с профессиями,  имеющими отношение к журналистике. </a:t>
            </a:r>
          </a:p>
          <a:p>
            <a:pPr>
              <a:buNone/>
            </a:pPr>
            <a:r>
              <a:rPr lang="ru-RU" dirty="0" smtClean="0"/>
              <a:t>(экскурсии, акции)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Занятия обучающего характера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3.Выступления</a:t>
            </a:r>
            <a:r>
              <a:rPr lang="ru-RU" smtClean="0"/>
              <a:t>, интервью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30 октября – День инженера механика</a:t>
            </a:r>
            <a:endParaRPr lang="ru-RU" dirty="0"/>
          </a:p>
        </p:txBody>
      </p:sp>
      <p:pic>
        <p:nvPicPr>
          <p:cNvPr id="4" name="Содержимое 3" descr="IMG-20191106-WA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20191106-WA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772816"/>
            <a:ext cx="4509120" cy="4509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 ноября – «День добра»</a:t>
            </a:r>
            <a:endParaRPr lang="ru-RU" dirty="0"/>
          </a:p>
        </p:txBody>
      </p:sp>
      <p:pic>
        <p:nvPicPr>
          <p:cNvPr id="4" name="Содержимое 3" descr="IMG-20191201-WA0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4566509" cy="33858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-20191201-WA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568">
            <a:off x="5292080" y="3284984"/>
            <a:ext cx="3672408" cy="3257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-20191201-WA0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3577128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20191201-WA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71691">
            <a:off x="4139952" y="1484784"/>
            <a:ext cx="4766237" cy="3749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91209-WA0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836712"/>
            <a:ext cx="3048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20191209-WA0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94702">
            <a:off x="3779912" y="1772816"/>
            <a:ext cx="5157192" cy="3438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150</TotalTime>
  <Words>150</Words>
  <Application>Microsoft Office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Century Gothic</vt:lpstr>
      <vt:lpstr>Verdana</vt:lpstr>
      <vt:lpstr>Wingdings 2</vt:lpstr>
      <vt:lpstr>Яркая</vt:lpstr>
      <vt:lpstr>Инновационный подход в развитии  речи и коммуникативных навыков дошкольников </vt:lpstr>
      <vt:lpstr> Первоначальная функция речи коммуникативная. Речь есть, прежде всего, средство социального общения, средство высказывания и понимания.                                          Л.С.Выготский</vt:lpstr>
      <vt:lpstr>Актуальность:</vt:lpstr>
      <vt:lpstr>ЦЕЛЬ:</vt:lpstr>
      <vt:lpstr>Этапы работы:</vt:lpstr>
      <vt:lpstr>30 октября – День инженера механика</vt:lpstr>
      <vt:lpstr>13 ноября – «День добра»</vt:lpstr>
      <vt:lpstr>Презентация PowerPoint</vt:lpstr>
      <vt:lpstr>Презентация PowerPoint</vt:lpstr>
      <vt:lpstr>Презентация PowerPoint</vt:lpstr>
      <vt:lpstr>Экскурсия в типографию</vt:lpstr>
      <vt:lpstr>Бумага для печати</vt:lpstr>
      <vt:lpstr>Презентация PowerPoint</vt:lpstr>
      <vt:lpstr>Краеведческий музей</vt:lpstr>
      <vt:lpstr>«Тайная комната»</vt:lpstr>
      <vt:lpstr>Проявление фотографий</vt:lpstr>
      <vt:lpstr>Новогодний эфир</vt:lpstr>
      <vt:lpstr>Перспектива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речевого направления «Журналистика»</dc:title>
  <dc:creator>Гусельки</dc:creator>
  <cp:lastModifiedBy>Logoped335</cp:lastModifiedBy>
  <cp:revision>30</cp:revision>
  <dcterms:created xsi:type="dcterms:W3CDTF">2019-12-09T01:32:58Z</dcterms:created>
  <dcterms:modified xsi:type="dcterms:W3CDTF">2022-04-14T10:59:50Z</dcterms:modified>
</cp:coreProperties>
</file>