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5" r:id="rId3"/>
    <p:sldId id="283" r:id="rId4"/>
    <p:sldId id="284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57" r:id="rId13"/>
    <p:sldId id="265" r:id="rId14"/>
    <p:sldId id="268" r:id="rId15"/>
    <p:sldId id="269" r:id="rId16"/>
    <p:sldId id="270" r:id="rId17"/>
    <p:sldId id="271" r:id="rId18"/>
    <p:sldId id="266" r:id="rId19"/>
    <p:sldId id="267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E0000"/>
    <a:srgbClr val="B40C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9" autoAdjust="0"/>
    <p:restoredTop sz="86486" autoAdjust="0"/>
  </p:normalViewPr>
  <p:slideViewPr>
    <p:cSldViewPr snapToGrid="0">
      <p:cViewPr varScale="1">
        <p:scale>
          <a:sx n="48" d="100"/>
          <a:sy n="48" d="100"/>
        </p:scale>
        <p:origin x="264" y="43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8A84F-172A-4683-A895-6E26B2DAA358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03AC73A1-A315-4189-98B5-A428400D5A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4969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8A84F-172A-4683-A895-6E26B2DAA358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3AC73A1-A315-4189-98B5-A428400D5A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1686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8A84F-172A-4683-A895-6E26B2DAA358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3AC73A1-A315-4189-98B5-A428400D5AF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16824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8A84F-172A-4683-A895-6E26B2DAA358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3AC73A1-A315-4189-98B5-A428400D5A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07169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8A84F-172A-4683-A895-6E26B2DAA358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3AC73A1-A315-4189-98B5-A428400D5AF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764649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8A84F-172A-4683-A895-6E26B2DAA358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3AC73A1-A315-4189-98B5-A428400D5A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51300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8A84F-172A-4683-A895-6E26B2DAA358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C73A1-A315-4189-98B5-A428400D5A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01004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8A84F-172A-4683-A895-6E26B2DAA358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C73A1-A315-4189-98B5-A428400D5A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580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8A84F-172A-4683-A895-6E26B2DAA358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C73A1-A315-4189-98B5-A428400D5A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6977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8A84F-172A-4683-A895-6E26B2DAA358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3AC73A1-A315-4189-98B5-A428400D5A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145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8A84F-172A-4683-A895-6E26B2DAA358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3AC73A1-A315-4189-98B5-A428400D5A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983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8A84F-172A-4683-A895-6E26B2DAA358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3AC73A1-A315-4189-98B5-A428400D5A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0431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8A84F-172A-4683-A895-6E26B2DAA358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C73A1-A315-4189-98B5-A428400D5A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670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8A84F-172A-4683-A895-6E26B2DAA358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C73A1-A315-4189-98B5-A428400D5A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4298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8A84F-172A-4683-A895-6E26B2DAA358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C73A1-A315-4189-98B5-A428400D5A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1008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8A84F-172A-4683-A895-6E26B2DAA358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3AC73A1-A315-4189-98B5-A428400D5A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7935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18A84F-172A-4683-A895-6E26B2DAA358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03AC73A1-A315-4189-98B5-A428400D5A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1450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4517" y="1120514"/>
            <a:ext cx="8915399" cy="2262781"/>
          </a:xfrm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 </a:t>
            </a:r>
            <a:r>
              <a:rPr lang="ru-RU" sz="9600" dirty="0" smtClean="0">
                <a:solidFill>
                  <a:srgbClr val="7E0000"/>
                </a:solidFill>
                <a:latin typeface="Monotype Corsiva" panose="03010101010201010101" pitchFamily="66" charset="0"/>
              </a:rPr>
              <a:t>Удивительные  места планеты</a:t>
            </a:r>
            <a:endParaRPr lang="ru-RU" sz="9600" dirty="0">
              <a:solidFill>
                <a:srgbClr val="7E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05927" y="4512039"/>
            <a:ext cx="5253714" cy="2111151"/>
          </a:xfrm>
        </p:spPr>
        <p:txBody>
          <a:bodyPr/>
          <a:lstStyle/>
          <a:p>
            <a:r>
              <a:rPr lang="ru-RU" sz="2000" b="1" dirty="0">
                <a:solidFill>
                  <a:srgbClr val="7030A0"/>
                </a:solidFill>
              </a:rPr>
              <a:t>Учителя английского </a:t>
            </a:r>
            <a:r>
              <a:rPr lang="ru-RU" sz="2000" b="1" dirty="0" smtClean="0">
                <a:solidFill>
                  <a:srgbClr val="7030A0"/>
                </a:solidFill>
              </a:rPr>
              <a:t>языка</a:t>
            </a:r>
          </a:p>
          <a:p>
            <a:r>
              <a:rPr lang="ru-RU" sz="2000" b="1" dirty="0" smtClean="0">
                <a:solidFill>
                  <a:srgbClr val="7030A0"/>
                </a:solidFill>
              </a:rPr>
              <a:t>ГБОУ СОШ №8 г.Беслан</a:t>
            </a:r>
            <a:endParaRPr lang="ru-RU" sz="2000" b="1" dirty="0">
              <a:solidFill>
                <a:srgbClr val="7030A0"/>
              </a:solidFill>
            </a:endParaRPr>
          </a:p>
          <a:p>
            <a:r>
              <a:rPr lang="ru-RU" sz="2000" b="1" dirty="0">
                <a:solidFill>
                  <a:srgbClr val="7030A0"/>
                </a:solidFill>
              </a:rPr>
              <a:t>Цховребовой.З.В.</a:t>
            </a:r>
            <a:endParaRPr lang="en-US" sz="2000" b="1" dirty="0">
              <a:solidFill>
                <a:srgbClr val="7030A0"/>
              </a:solidFill>
            </a:endParaRPr>
          </a:p>
          <a:p>
            <a:r>
              <a:rPr lang="en-US" sz="2000" b="1" dirty="0">
                <a:solidFill>
                  <a:srgbClr val="7030A0"/>
                </a:solidFill>
              </a:rPr>
              <a:t>                    </a:t>
            </a:r>
            <a:r>
              <a:rPr lang="en-US" sz="2000" b="1" dirty="0" smtClean="0">
                <a:solidFill>
                  <a:srgbClr val="7030A0"/>
                </a:solidFill>
              </a:rPr>
              <a:t>20</a:t>
            </a:r>
            <a:r>
              <a:rPr lang="ru-RU" sz="2000" b="1" dirty="0" smtClean="0">
                <a:solidFill>
                  <a:srgbClr val="7030A0"/>
                </a:solidFill>
              </a:rPr>
              <a:t>22</a:t>
            </a:r>
            <a:endParaRPr lang="ru-RU" sz="2000" b="1" dirty="0">
              <a:solidFill>
                <a:srgbClr val="7030A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88438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E0000"/>
                </a:solidFill>
              </a:rPr>
              <a:t>       Памуккале</a:t>
            </a:r>
            <a:r>
              <a:rPr lang="ru-RU" dirty="0">
                <a:solidFill>
                  <a:srgbClr val="7E0000"/>
                </a:solidFill>
              </a:rPr>
              <a:t>, Турция</a:t>
            </a:r>
          </a:p>
        </p:txBody>
      </p:sp>
      <p:pic>
        <p:nvPicPr>
          <p:cNvPr id="4" name="Объект 3" descr="https://putivl.com.ua/presentations_images/29c60faf22d8118aa4f27e454a94c826.jpg"/>
          <p:cNvPicPr>
            <a:picLocks noGrp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24065" y="1905000"/>
            <a:ext cx="3432748" cy="418673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6505730" y="2458386"/>
            <a:ext cx="4452079" cy="2283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50"/>
              </a:lnSpc>
              <a:spcAft>
                <a:spcPts val="800"/>
              </a:spcAft>
            </a:pPr>
            <a:r>
              <a:rPr lang="ru-RU" sz="2000" dirty="0">
                <a:solidFill>
                  <a:srgbClr val="002060"/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Памуккале, что в переводе с турецкого языка означает «хлопковая крепость» — это район на юго-западе Турции. В Памуккале есть термальные источники и ровные, ослепительно белые травертиновые водоемы-террасы. Это место популярно не только из-за минеральных вод, но и из-за красоты.</a:t>
            </a:r>
            <a:endParaRPr lang="ru-RU" sz="20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55802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7E0000"/>
                </a:solidFill>
              </a:rPr>
              <a:t>Подземный город </a:t>
            </a:r>
            <a:r>
              <a:rPr lang="ru-RU" dirty="0" smtClean="0">
                <a:solidFill>
                  <a:srgbClr val="7E0000"/>
                </a:solidFill>
              </a:rPr>
              <a:t>Деринкую, Турция</a:t>
            </a:r>
            <a:endParaRPr lang="ru-RU" dirty="0">
              <a:solidFill>
                <a:srgbClr val="7E0000"/>
              </a:solidFill>
            </a:endParaRPr>
          </a:p>
        </p:txBody>
      </p:sp>
      <p:pic>
        <p:nvPicPr>
          <p:cNvPr id="1026" name="Picture 2" descr="https://ic.pics.livejournal.com/spectralm/78402716/223848/223848_origina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497" y="2083632"/>
            <a:ext cx="4452080" cy="2173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295869" y="2083632"/>
            <a:ext cx="5208743" cy="4009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>
              <a:lnSpc>
                <a:spcPts val="2250"/>
              </a:lnSpc>
              <a:spcAft>
                <a:spcPts val="0"/>
              </a:spcAft>
            </a:pPr>
            <a:r>
              <a:rPr lang="ru-RU" dirty="0">
                <a:solidFill>
                  <a:srgbClr val="444444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07000"/>
              </a:lnSpc>
              <a:spcAft>
                <a:spcPts val="1950"/>
              </a:spcAft>
            </a:pPr>
            <a:r>
              <a:rPr lang="ru-RU" sz="2000" dirty="0">
                <a:solidFill>
                  <a:srgbClr val="00206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Каппадокии расположено достаточно много подземных городов. Один из самых крупных и хорошо изученных — Деринкую. Он хранит множество загадок, которых ученым еще предстоит разгадать. А у посетителей есть возможность посмотреть на это удивительное сооружение лично, прогулявшись по безопасным, хорошо изученным участкам вместе с гидом.</a:t>
            </a:r>
            <a:endParaRPr lang="ru-RU" sz="20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589" y="4435837"/>
            <a:ext cx="4399987" cy="2166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2464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3043" y="579139"/>
            <a:ext cx="8911687" cy="1280890"/>
          </a:xfrm>
        </p:spPr>
        <p:txBody>
          <a:bodyPr/>
          <a:lstStyle/>
          <a:p>
            <a:r>
              <a:rPr lang="ru-RU" dirty="0" smtClean="0"/>
              <a:t>              </a:t>
            </a:r>
            <a:r>
              <a:rPr lang="ru-RU" dirty="0" smtClean="0">
                <a:solidFill>
                  <a:srgbClr val="7E0000"/>
                </a:solidFill>
              </a:rPr>
              <a:t>Плитвицкие </a:t>
            </a:r>
            <a:r>
              <a:rPr lang="ru-RU" dirty="0">
                <a:solidFill>
                  <a:srgbClr val="7E0000"/>
                </a:solidFill>
              </a:rPr>
              <a:t>озёра </a:t>
            </a:r>
          </a:p>
        </p:txBody>
      </p:sp>
      <p:pic>
        <p:nvPicPr>
          <p:cNvPr id="4" name="Объект 3" descr="https://putivl.com.ua/presentations_images/833213dcc65b3cb89201597a24d25278.jpg"/>
          <p:cNvPicPr>
            <a:picLocks noGrp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9842" y="2043448"/>
            <a:ext cx="4976735" cy="446582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5626307" y="1860029"/>
            <a:ext cx="6096000" cy="470898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</a:rPr>
              <a:t>Плитвицкие озёра - самый известный национальный парк Хорватии площадью 296,85 км², включённый в список "Всемирное наследие" ЮНЕСКО. Эти озёра образовались за счёт того, что воды реки Кораны, тысячелетиями текущие сквозь известняк, образовали естественные плотины из травертина - поликристаллической горной породы. Всего на территории национального парка 16 крупных и множество мелких озёр, соединённых между собой водопадами. Вода в озёрах бывает разных цветов (голубой, серый, зелёный, синий) в зависимости от содержащихся в воде минералов и живущих в ней организмов.</a:t>
            </a:r>
          </a:p>
        </p:txBody>
      </p:sp>
    </p:spTree>
    <p:extLst>
      <p:ext uri="{BB962C8B-B14F-4D97-AF65-F5344CB8AC3E}">
        <p14:creationId xmlns:p14="http://schemas.microsoft.com/office/powerpoint/2010/main" val="2409639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7E0000"/>
                </a:solidFill>
              </a:rPr>
              <a:t>Скала «Кафедра проповедника», Норвегия</a:t>
            </a:r>
          </a:p>
        </p:txBody>
      </p:sp>
      <p:pic>
        <p:nvPicPr>
          <p:cNvPr id="4" name="Объект 3" descr="https://putivl.com.ua/presentations_images/d8cb4fdf5df8ed07d8539c2e4ed4fc41.jpg"/>
          <p:cNvPicPr>
            <a:picLocks noGrp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19330" y="2158584"/>
            <a:ext cx="4856813" cy="421223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6850504" y="2571359"/>
            <a:ext cx="4654107" cy="2283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50"/>
              </a:lnSpc>
              <a:spcAft>
                <a:spcPts val="800"/>
              </a:spcAft>
            </a:pPr>
            <a:r>
              <a:rPr lang="ru-RU" sz="2000" dirty="0">
                <a:solidFill>
                  <a:srgbClr val="002060"/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Кафедра проповедника, или, по-норвежски, Preikestolen – это массивный утес высотой 604 метра, который находится у фьорда Лисефьорд на юго-западе Норвегии. На вершине утеса находится ровная площадка размером примерно 25 на 25 метров – сама «кафедра проповедника», где очень любят фотографироваться туристы.</a:t>
            </a:r>
            <a:endParaRPr lang="ru-RU" sz="20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71147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</a:t>
            </a:r>
            <a:r>
              <a:rPr lang="ru-RU" dirty="0" smtClean="0">
                <a:solidFill>
                  <a:srgbClr val="7E0000"/>
                </a:solidFill>
              </a:rPr>
              <a:t>Плитвице</a:t>
            </a:r>
            <a:r>
              <a:rPr lang="ru-RU" dirty="0">
                <a:solidFill>
                  <a:srgbClr val="7E0000"/>
                </a:solidFill>
              </a:rPr>
              <a:t>, Хорватия</a:t>
            </a:r>
          </a:p>
        </p:txBody>
      </p:sp>
      <p:pic>
        <p:nvPicPr>
          <p:cNvPr id="4" name="Объект 3" descr="https://putivl.com.ua/presentations_images/cfba4ce446995a5477c13d1cc106a5b4.jpg"/>
          <p:cNvPicPr>
            <a:picLocks noGrp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14204" y="1905000"/>
            <a:ext cx="3957403" cy="458574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6775554" y="2128161"/>
            <a:ext cx="4272196" cy="33624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50"/>
              </a:lnSpc>
              <a:spcAft>
                <a:spcPts val="800"/>
              </a:spcAft>
            </a:pPr>
            <a:r>
              <a:rPr lang="ru-RU" sz="2000" dirty="0">
                <a:solidFill>
                  <a:srgbClr val="002060"/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Плитвицкие озера – это национальный парк, расположенный в Хорватии, в регионе Лика. 16 озер расположены на плато Плитвице, окруженном Динарскими Альпами. У всех озер крутые известняковые берега и богатая гамма оттенков воды, от лазурного до зеленого, от серого до голубого. Цвета могут меняться в зависимости от содержания в воде минералов и микроорганизмов, а также от угла падения солнечного света.</a:t>
            </a:r>
            <a:endParaRPr lang="ru-RU" sz="20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773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7E0000"/>
                </a:solidFill>
              </a:rPr>
              <a:t>Арка Берри-</a:t>
            </a:r>
            <a:r>
              <a:rPr lang="ru-RU" dirty="0" err="1">
                <a:solidFill>
                  <a:srgbClr val="7E0000"/>
                </a:solidFill>
              </a:rPr>
              <a:t>Хед</a:t>
            </a:r>
            <a:r>
              <a:rPr lang="ru-RU" dirty="0">
                <a:solidFill>
                  <a:srgbClr val="7E0000"/>
                </a:solidFill>
              </a:rPr>
              <a:t>, Канада</a:t>
            </a:r>
          </a:p>
        </p:txBody>
      </p:sp>
      <p:pic>
        <p:nvPicPr>
          <p:cNvPr id="4" name="Объект 3" descr="https://putivl.com.ua/presentations_images/e8f7fa3ec206331313228f707ba03ba6.jpg"/>
          <p:cNvPicPr>
            <a:picLocks noGrp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4676" y="2248526"/>
            <a:ext cx="3657600" cy="391243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7048768" y="2789369"/>
            <a:ext cx="4017364" cy="2272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50"/>
              </a:lnSpc>
              <a:spcAft>
                <a:spcPts val="800"/>
              </a:spcAft>
            </a:pPr>
            <a:r>
              <a:rPr lang="ru-RU" sz="2000" dirty="0">
                <a:solidFill>
                  <a:srgbClr val="002060"/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Эта морская арка находится на острове Ньюфаундленд. Добраться до нее непросто – сначала поездом от станции Порт-</a:t>
            </a:r>
            <a:r>
              <a:rPr lang="ru-RU" sz="2000" dirty="0" err="1">
                <a:solidFill>
                  <a:srgbClr val="002060"/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Кирван</a:t>
            </a:r>
            <a:r>
              <a:rPr lang="ru-RU" sz="2000" dirty="0">
                <a:solidFill>
                  <a:srgbClr val="002060"/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затем несколько километров пешком по горной тропе с несколькими опасными участками, но все усилия будут вознаграждены – вид на арку открывается потрясающий</a:t>
            </a:r>
            <a:r>
              <a:rPr lang="ru-RU" dirty="0">
                <a:solidFill>
                  <a:srgbClr val="444444"/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46255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7E0000"/>
                </a:solidFill>
              </a:rPr>
              <a:t>Озеро Морейн, Канада</a:t>
            </a:r>
          </a:p>
        </p:txBody>
      </p:sp>
      <p:pic>
        <p:nvPicPr>
          <p:cNvPr id="4" name="Объект 3" descr="https://putivl.com.ua/presentations_images/63043aaef90cfeafe7682bd303468bbb.jpg"/>
          <p:cNvPicPr>
            <a:picLocks noGrp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09272" y="1904999"/>
            <a:ext cx="4631961" cy="419599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7105338" y="2248526"/>
            <a:ext cx="4182254" cy="2272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50"/>
              </a:lnSpc>
              <a:spcAft>
                <a:spcPts val="800"/>
              </a:spcAft>
            </a:pPr>
            <a:r>
              <a:rPr lang="ru-RU" sz="2000" dirty="0">
                <a:solidFill>
                  <a:srgbClr val="002060"/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Морейн – ледниковое озеро в канадском национальном парке Банфф. Высота уровня воды достигает максимума в конце июня – именно в это время озерные воды играют изумительными переливами оттенков синего и голубого цвета, которые создает солнечный свет, преломляясь на каменистом дне.</a:t>
            </a:r>
            <a:endParaRPr lang="ru-RU" sz="20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66621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E0000"/>
                </a:solidFill>
              </a:rPr>
              <a:t>          Петра</a:t>
            </a:r>
            <a:r>
              <a:rPr lang="ru-RU" dirty="0">
                <a:solidFill>
                  <a:srgbClr val="7E0000"/>
                </a:solidFill>
              </a:rPr>
              <a:t>, Иордания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535711" y="2450839"/>
            <a:ext cx="4362138" cy="29375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50"/>
              </a:lnSpc>
              <a:spcAft>
                <a:spcPts val="800"/>
              </a:spcAft>
            </a:pPr>
            <a:r>
              <a:rPr lang="ru-RU" sz="2000" dirty="0">
                <a:solidFill>
                  <a:srgbClr val="002060"/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Древний город Петра – еще одно из чудес света, главная достопримечательность Иордании. Набатеи, древнее арабское племя, построили этот город в узком каньоне среди отвесных скал около 2000 лет назад. Петра находилась на перекрестке важных торговых путей, соединяющих Индию, Китай, южную Аравию с Египтом, Сирией и Римом, и долгое время была центром торговли, богатым и известным городом.</a:t>
            </a:r>
            <a:endParaRPr lang="ru-RU" sz="20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Петра (Petra) .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946" y="4053590"/>
            <a:ext cx="4253798" cy="2482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Петра (Иордания). 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83" y="1507475"/>
            <a:ext cx="4223661" cy="2225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94171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7E0000"/>
                </a:solidFill>
              </a:rPr>
              <a:t>Скалы Волна, штат Аризона, США</a:t>
            </a:r>
          </a:p>
        </p:txBody>
      </p:sp>
      <p:pic>
        <p:nvPicPr>
          <p:cNvPr id="4" name="Объект 3" descr="https://putivl.com.ua/presentations_images/816472ad1938b99915733fd86951bcd5.jpg"/>
          <p:cNvPicPr>
            <a:picLocks noGrp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91344" y="2000094"/>
            <a:ext cx="3740420" cy="416086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5831173" y="2233534"/>
            <a:ext cx="5036695" cy="35804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50"/>
              </a:lnSpc>
              <a:spcAft>
                <a:spcPts val="800"/>
              </a:spcAft>
            </a:pPr>
            <a:r>
              <a:rPr lang="ru-RU" sz="2000" dirty="0">
                <a:solidFill>
                  <a:srgbClr val="002060"/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Волна – это скалы из песчаника, расположенные в США, рядом с границей штатов Аризона и Юта, на плато Колорадо. Около 200 миллионов лет назад вместо гор здесь была песчаная пустыня с огромными дюнами, которые ветер переносил с одного места на другое. Позднее эти слоистые дюны стали скалами, за миллионы лет обточенными эрозией до гладкости. Удивительные переливы цветов создают минералы, окислившиеся под действием грунтовых вод – марганец и железо. Тонкие белые полоски, прорезающие скалы – это кальцит, или известковый шпат.</a:t>
            </a:r>
            <a:endParaRPr lang="ru-RU" sz="20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48005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7E0000"/>
                </a:solidFill>
              </a:rPr>
              <a:t>Остров Бора </a:t>
            </a:r>
            <a:r>
              <a:rPr lang="ru-RU" dirty="0" smtClean="0">
                <a:solidFill>
                  <a:srgbClr val="7E0000"/>
                </a:solidFill>
              </a:rPr>
              <a:t>Бора, Полинезия</a:t>
            </a:r>
            <a:endParaRPr lang="ru-RU" dirty="0">
              <a:solidFill>
                <a:srgbClr val="7E0000"/>
              </a:solidFill>
            </a:endParaRPr>
          </a:p>
        </p:txBody>
      </p:sp>
      <p:pic>
        <p:nvPicPr>
          <p:cNvPr id="4" name="Объект 3" descr="https://putivl.com.ua/presentations_images/3fccfee0d33f4d9b0b6ba95b141b7f7e.jpg"/>
          <p:cNvPicPr>
            <a:picLocks noGrp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31888" y="4388005"/>
            <a:ext cx="3685082" cy="231259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Объект 3" descr="https://putivl.com.ua/presentations_images/3fccfee0d33f4d9b0b6ba95b141b7f7e.jpg"/>
          <p:cNvPicPr>
            <a:picLocks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31888" y="1905000"/>
            <a:ext cx="3685082" cy="2292247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6115985" y="2031944"/>
            <a:ext cx="4811843" cy="3591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50"/>
              </a:lnSpc>
              <a:spcAft>
                <a:spcPts val="800"/>
              </a:spcAft>
            </a:pPr>
            <a:r>
              <a:rPr lang="ru-RU" sz="2000" dirty="0">
                <a:solidFill>
                  <a:srgbClr val="002060"/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Остров Бора Бора находится в Полинезии. Он образовался около 8 миллионов лет назад и, как и другие вулканические острова, медленно уходит под воду. Сейчас Бора Бора – нечто среднее между островом и атоллом. Остров Бора Бора, окруженный множеством других, совсем крошечных островков, отличается прекрасными пляжами с белым песком, а также огромным разнообразием подводных обитателей – ныряя с аквалангом или катаясь на лодке, в лагуне Бора Бора можно увидеть красочных тропических рыбок, скатов манта и даже акул.</a:t>
            </a:r>
            <a:endParaRPr lang="ru-RU" sz="20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44458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7E0000"/>
                </a:solidFill>
              </a:rPr>
              <a:t>Куршская коса, Калининградская область</a:t>
            </a:r>
          </a:p>
        </p:txBody>
      </p:sp>
      <p:pic>
        <p:nvPicPr>
          <p:cNvPr id="2050" name="Picture 2" descr="https://turbo-yandex-ru.clstorage.net/l54jr1z64/7eb17cQgk/2TmOHlGc8dYf9RtL-UrM6IG1J8X2vMZ2o8RsarcKlJhpeG0kx2PB2qtX3zsLUKAzDfdv7ePhjI_NfOGNKdg4TYF03xJAiejnSqlSZqF68JhpyU6cohH3L_9pEX-7I_hZFCBtPWL-GAMf4zPS8qlF6336DrS7mfjXiNgEiBS4fTBFCZpGccwYQrNdcsPN6qy0MYgrcV7VInLjLUi2swaQtdgRfOk-3kxbxweXUsaRdZ8luqpEz6SoS5x82SSovBWwETXqLnlYfPbP9R5HSdqk8LnEF02Kwc72eyEw8mumjMVQeZhRAi5MNy9fmwreuanfIbJq9Cf8RKtoHGlcPFDxHJlJjgpx7JBe_-Gy3xV2JDhZ3Afdevmy_tf9yNrLHkCBkAGwtSo-CAuDS7vKWqXZZwGaosxPUHy_EBRl6Fy8AcjhyVbCZejgLr_hSjdBhhTQJXwXnYI1ttrzWWxi7woU5ezxgKWWDkyTJ98fOhapJUe1urpEHyyMowSsfaQwVDm4RSUS3gX0qL7D7XKTtcawvIXEy8GGMVrSh1lcGltOvJGMIXj1mgYIYyt37xYejbHzJapqfGM4HCc0GMEQWKyV1OVpKoZZ-IDSb8lCG8kSrDCBtKN1fo3KWpuNQPbTZkAhDH1AHZq2iEfTE1NSAqG9jz1GvqDH8PTPbKi9ANjsndRZudaC2XxkvidhWjchbiz8iYCjSe71ZmIffXiGT6akTVAhSM1ewoy3H6czAs6BSRf9eoacA6AUo1iUPRiwsOlMWXnq5o2c5NJ_vU7jUWakaFlsr73-uep2p5Hkdn_SeHEQnfhZKmb8x8szU7bKrf3rpSImCOPwnCc8BJkYSARdRGVdhgph0JhWt8Hqy5mSNFgNyF_5IrnW4ieB1Or7JlSNeKn8nUIiWN-n36PGRqm1V8kiLpSD1JQn2HCdRLSoeYDNPe5awYjc4qNFvseB4nwwoXCTnepd9m5vifh6L_Lc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668" y="2101516"/>
            <a:ext cx="3650164" cy="2053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408612" y="2270556"/>
            <a:ext cx="6096000" cy="34778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</a:rPr>
              <a:t>Куршская коса — это длинная узкая полоса суши с уникальным ландшафтом, флорой и фауной. Там произрастает около 600 видов растений и насчитывается 296 видов животных, а ещё проходит миграционный путь 150 видов птиц. За потрясающую природу Куршская коса включена в список Всемирного наследия ЮНЕСКО. Насладиться её красотами можно, пройдя по любому из шести пешеходных маршрутов одноимённого национального парка.</a:t>
            </a:r>
          </a:p>
        </p:txBody>
      </p:sp>
      <p:pic>
        <p:nvPicPr>
          <p:cNvPr id="2052" name="Picture 4" descr="Национальный парк &amp;quot;Куршская коса&amp;quot; будет представлен на выставке &amp;...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669" y="4351421"/>
            <a:ext cx="3650163" cy="2241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12984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45371" y="624110"/>
            <a:ext cx="8259241" cy="1280890"/>
          </a:xfrm>
        </p:spPr>
        <p:txBody>
          <a:bodyPr/>
          <a:lstStyle/>
          <a:p>
            <a:r>
              <a:rPr lang="ru-RU" dirty="0">
                <a:solidFill>
                  <a:srgbClr val="7E0000"/>
                </a:solidFill>
              </a:rPr>
              <a:t>Горячие гейзеры Исландии</a:t>
            </a:r>
          </a:p>
        </p:txBody>
      </p:sp>
      <p:pic>
        <p:nvPicPr>
          <p:cNvPr id="4" name="Объект 3" descr="https://putivl.com.ua/presentations_images/ce520cb92998a6dfdd7a04452e12c957.jpg"/>
          <p:cNvPicPr>
            <a:picLocks noGrp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4557" y="4227226"/>
            <a:ext cx="4452078" cy="239842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putivl.com.ua/presentations_images/ce520cb92998a6dfdd7a04452e12c957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4556" y="1573968"/>
            <a:ext cx="4452079" cy="2533337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6415789" y="2478348"/>
            <a:ext cx="4007201" cy="2272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50"/>
              </a:lnSpc>
              <a:spcAft>
                <a:spcPts val="800"/>
              </a:spcAft>
            </a:pPr>
            <a:r>
              <a:rPr lang="ru-RU" sz="2000" dirty="0">
                <a:solidFill>
                  <a:srgbClr val="002060"/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Исландия – страна контрастов, где встречаются огонь и лед. Здесь есть один из самых больших ледников в Европе и самые горячие гейзеры. Эта страна хороша в любое время года – путешественников всегда ждут нетронутые природные красоты и еще много нового и необычного.</a:t>
            </a:r>
            <a:endParaRPr lang="ru-RU" sz="20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04626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E0000"/>
                </a:solidFill>
              </a:rPr>
              <a:t>      Великая </a:t>
            </a:r>
            <a:r>
              <a:rPr lang="ru-RU" dirty="0">
                <a:solidFill>
                  <a:srgbClr val="7E0000"/>
                </a:solidFill>
              </a:rPr>
              <a:t>китайская стена</a:t>
            </a:r>
            <a:br>
              <a:rPr lang="ru-RU" dirty="0">
                <a:solidFill>
                  <a:srgbClr val="7E0000"/>
                </a:solidFill>
              </a:rPr>
            </a:br>
            <a:endParaRPr lang="ru-RU" dirty="0">
              <a:solidFill>
                <a:srgbClr val="7E0000"/>
              </a:solidFill>
            </a:endParaRPr>
          </a:p>
        </p:txBody>
      </p:sp>
      <p:pic>
        <p:nvPicPr>
          <p:cNvPr id="4" name="Объект 3" descr="https://putivl.com.ua/presentations_images/11ef9d7fa6105b128ebdc3a0077f2408.jpg"/>
          <p:cNvPicPr>
            <a:picLocks noGrp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18958" y="4212235"/>
            <a:ext cx="4062708" cy="211361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Объект 3" descr="https://putivl.com.ua/presentations_images/11ef9d7fa6105b128ebdc3a0077f2408.jpg"/>
          <p:cNvPicPr>
            <a:picLocks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18958" y="1905000"/>
            <a:ext cx="4062708" cy="213141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6370819" y="1905000"/>
            <a:ext cx="4527029" cy="38096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50"/>
              </a:lnSpc>
              <a:spcAft>
                <a:spcPts val="800"/>
              </a:spcAft>
            </a:pPr>
            <a:r>
              <a:rPr lang="ru-RU" sz="2000" dirty="0">
                <a:solidFill>
                  <a:srgbClr val="002060"/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Великая китайская стена – это, несомненно, одно из чудес света, которое в 1987 году было внесено в список Всемирного культурного наследия ЮНЕСКО. Извилистая, словно огромная змея, Великая китайская стена идет с запада на восток Китая через пустыни, луга, горы и равнины. Длина стены – 8852 километра, а возраст – около 2000 лет, поэтому сейчас она кое-где частично или полностью разрушена. Тем не менее, Великая китайская стена остается одной из самых известных и популярных культурных и исторических достопримечательностей.</a:t>
            </a:r>
            <a:endParaRPr lang="ru-RU" sz="20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79904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E0000"/>
                </a:solidFill>
              </a:rPr>
              <a:t>       Мачу-Пикчу</a:t>
            </a:r>
            <a:r>
              <a:rPr lang="ru-RU" dirty="0">
                <a:solidFill>
                  <a:srgbClr val="7E0000"/>
                </a:solidFill>
              </a:rPr>
              <a:t>, Перу</a:t>
            </a:r>
          </a:p>
        </p:txBody>
      </p:sp>
      <p:pic>
        <p:nvPicPr>
          <p:cNvPr id="4" name="Объект 3" descr="https://putivl.com.ua/presentations_images/5d51532c2de5f52a82c2423e2f4ccd3c.jpg"/>
          <p:cNvPicPr>
            <a:picLocks noGrp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14400" y="1798820"/>
            <a:ext cx="3627620" cy="430217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6250897" y="1798820"/>
            <a:ext cx="4991725" cy="446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50"/>
              </a:lnSpc>
              <a:spcAft>
                <a:spcPts val="800"/>
              </a:spcAft>
            </a:pPr>
            <a:r>
              <a:rPr lang="ru-RU" sz="2000" dirty="0">
                <a:solidFill>
                  <a:srgbClr val="002060"/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Мачу-Пикчу – это древний город инков, расположенный в живописных тропических лесах на высоте 2430 метров над уровнем моря, на восточном склоне Анд. Мачу-Пикчу считается самым удивительным памятником империи инков. Стены, террасы и улицы этого города, сложенные древними мастерами из тщательно обработанного камня, легко принять за часть горного ландшафта.</a:t>
            </a:r>
            <a:br>
              <a:rPr lang="ru-RU" sz="2000" dirty="0">
                <a:solidFill>
                  <a:srgbClr val="002060"/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Инки построили этот город в 15 веке и покинули его во время вторжения испанцев, веком позже. Местные жители давно знали о Мачу-Пикчу, однако широкую известность этот памятник древней архитектуры приобрел лишь в 1911 году, когда его обнаружил и подробно описал американский историк Хинан Бингхем.</a:t>
            </a:r>
            <a:endParaRPr lang="ru-RU" sz="20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53303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</a:t>
            </a:r>
            <a:r>
              <a:rPr lang="ru-RU" dirty="0" smtClean="0">
                <a:solidFill>
                  <a:srgbClr val="7E0000"/>
                </a:solidFill>
              </a:rPr>
              <a:t>Мальдивские </a:t>
            </a:r>
            <a:r>
              <a:rPr lang="ru-RU" dirty="0">
                <a:solidFill>
                  <a:srgbClr val="7E0000"/>
                </a:solidFill>
              </a:rPr>
              <a:t>острова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031832" y="2518893"/>
            <a:ext cx="5472780" cy="2501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50"/>
              </a:lnSpc>
              <a:spcAft>
                <a:spcPts val="800"/>
              </a:spcAft>
            </a:pPr>
            <a:r>
              <a:rPr lang="ru-RU" sz="2000" dirty="0">
                <a:solidFill>
                  <a:srgbClr val="002060"/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Мальдивские острова – это бирюзовое море, пальмы, пляжи с белым песком и сотни маленьких пестрых рыб, плавающих вокруг коралловых рифов. Сюда приезжают те, кто хочет полной идиллии – солнца, моря и спокойствия. Мальдивы – одно из лучших мест в мире для занятий </a:t>
            </a:r>
            <a:r>
              <a:rPr lang="ru-RU" sz="2000" dirty="0" smtClean="0">
                <a:solidFill>
                  <a:srgbClr val="002060"/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дайвингом. Здесь </a:t>
            </a:r>
            <a:r>
              <a:rPr lang="ru-RU" sz="2000" dirty="0">
                <a:solidFill>
                  <a:srgbClr val="002060"/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есть всё: необитаемые острова, теплые и кристально чистые воды, огромное количество рифов и бесчисленное многообразие морских обитателей. </a:t>
            </a:r>
            <a:endParaRPr lang="ru-RU" sz="20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pix-feed.com/wp-content/uploads/2020/01/10-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1638" y="1657386"/>
            <a:ext cx="4031414" cy="2112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kartinkin.net/uploads/posts/2021-03/thumbs/1616116363_46-p-maldivi-krasivie-foto-5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3656" y="4039941"/>
            <a:ext cx="4099396" cy="2497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90563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</a:t>
            </a:r>
            <a:r>
              <a:rPr lang="ru-RU" dirty="0" smtClean="0">
                <a:solidFill>
                  <a:srgbClr val="7E0000"/>
                </a:solidFill>
              </a:rPr>
              <a:t>Санторини</a:t>
            </a:r>
            <a:r>
              <a:rPr lang="ru-RU" dirty="0">
                <a:solidFill>
                  <a:srgbClr val="7E0000"/>
                </a:solidFill>
              </a:rPr>
              <a:t>, Греция</a:t>
            </a:r>
            <a:r>
              <a:rPr lang="ru-RU" dirty="0"/>
              <a:t>.</a:t>
            </a:r>
          </a:p>
        </p:txBody>
      </p:sp>
      <p:pic>
        <p:nvPicPr>
          <p:cNvPr id="4" name="Объект 3" descr="https://putivl.com.ua/presentations_images/4861c6f4b21cd0a90ddf6361d3c74392.jpg"/>
          <p:cNvPicPr>
            <a:picLocks noGrp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9290" y="1905000"/>
            <a:ext cx="4152278" cy="421223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7330190" y="2398321"/>
            <a:ext cx="4174422" cy="3155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50"/>
              </a:lnSpc>
              <a:spcAft>
                <a:spcPts val="800"/>
              </a:spcAft>
            </a:pPr>
            <a:r>
              <a:rPr lang="ru-RU" sz="2000" dirty="0">
                <a:solidFill>
                  <a:srgbClr val="002060"/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Санторини – остров в Эгейском море, один из самых красивых и известных островов Греции. Здесь туристов ждут прекрасные вулканические пейзажи, многочисленные пляжи, очаровательные белые домики, террасы с видом на море, красивые закаты и многое другое. Кроме того, здесь, в вулканическом пепле, были обнаружены следы древних цивилизаций, что делает остров еще интереснее.</a:t>
            </a:r>
            <a:endParaRPr lang="ru-RU" sz="20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47549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r>
              <a:rPr lang="ru-RU" dirty="0" smtClean="0">
                <a:solidFill>
                  <a:srgbClr val="7E0000"/>
                </a:solidFill>
              </a:rPr>
              <a:t>Острова </a:t>
            </a:r>
            <a:r>
              <a:rPr lang="ru-RU" dirty="0">
                <a:solidFill>
                  <a:srgbClr val="7E0000"/>
                </a:solidFill>
              </a:rPr>
              <a:t>Фи Фи,Тайланд</a:t>
            </a:r>
          </a:p>
        </p:txBody>
      </p:sp>
      <p:pic>
        <p:nvPicPr>
          <p:cNvPr id="4" name="Объект 3" descr="https://putivl.com.ua/presentations_images/a6896ba751622d80a40043e0d7672de4.jpg"/>
          <p:cNvPicPr>
            <a:picLocks noGrp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84418" y="2203555"/>
            <a:ext cx="3627619" cy="190375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Объект 3" descr="https://putivl.com.ua/presentations_images/a6896ba751622d80a40043e0d7672de4.jpg"/>
          <p:cNvPicPr>
            <a:picLocks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84419" y="4287188"/>
            <a:ext cx="3627619" cy="190375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6745573" y="2564243"/>
            <a:ext cx="4302177" cy="20544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50"/>
              </a:lnSpc>
              <a:spcAft>
                <a:spcPts val="800"/>
              </a:spcAft>
            </a:pPr>
            <a:r>
              <a:rPr lang="ru-RU" sz="2000" dirty="0">
                <a:solidFill>
                  <a:srgbClr val="002060"/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Острова Фи Фи находятся в Таиланде, между большим островом Пхукет и западным побережьем Андаманского моря. Это настоящий рай – огромные пляжи, причудливые скалы, теплая вода удивительного ярко-бирюзового цвета и красочный подводный мир</a:t>
            </a:r>
            <a:r>
              <a:rPr lang="ru-RU" dirty="0">
                <a:solidFill>
                  <a:srgbClr val="002060"/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39995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42827" y="654090"/>
            <a:ext cx="8911687" cy="1280890"/>
          </a:xfrm>
        </p:spPr>
        <p:txBody>
          <a:bodyPr>
            <a:noAutofit/>
          </a:bodyPr>
          <a:lstStyle/>
          <a:p>
            <a:r>
              <a:rPr lang="ru-RU" dirty="0">
                <a:solidFill>
                  <a:srgbClr val="7E0000"/>
                </a:solidFill>
              </a:rPr>
              <a:t>Разноцветные скалы Чжанъе Данься, Китай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 descr="Чжанъе Данься, Китай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8264" y="2053651"/>
            <a:ext cx="4572000" cy="4287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587838" y="2053651"/>
            <a:ext cx="491677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Уникальное скалистое формирование на юго-востоке Китая. Находится красочная природная достопримечательность в 30 км от города Чжанъе, северо-западная провинция Ганьсу, в одноименном национальном геологическом парке, где носит звание самого популярного участка, привлекающего огромное количество туристов со всего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мира.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58829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7E0000"/>
                </a:solidFill>
              </a:rPr>
              <a:t>Мертвая </a:t>
            </a:r>
            <a:r>
              <a:rPr lang="ru-RU" dirty="0" smtClean="0">
                <a:solidFill>
                  <a:srgbClr val="7E0000"/>
                </a:solidFill>
              </a:rPr>
              <a:t>долина, Намибия</a:t>
            </a:r>
            <a:endParaRPr lang="ru-RU" dirty="0">
              <a:solidFill>
                <a:srgbClr val="7E0000"/>
              </a:solidFill>
            </a:endParaRPr>
          </a:p>
        </p:txBody>
      </p:sp>
      <p:pic>
        <p:nvPicPr>
          <p:cNvPr id="3074" name="Picture 2" descr="Мертвая-долина-в-Намибии.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598" y="1424064"/>
            <a:ext cx="4152274" cy="2278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716249" y="1936230"/>
            <a:ext cx="6096000" cy="40934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</a:rPr>
              <a:t>Мертвая долина  – знаменитая намибийская достопримечательность, представляющая собой наполненный белой глиной котлован, усеянный причудливыми высохшими деревьями и окаймленный высочайшими песчаными дюнами в мире. Лежит она на территории глиняного плато  в центре африканской пустыни Намиб, что в юго-западной части Республики Намибия. Угольно-черные деревья возвышаются над белой фактурной землей на фоне многочисленных красно-кирпичных песчаных дюн и голубого неба. </a:t>
            </a:r>
          </a:p>
        </p:txBody>
      </p:sp>
      <p:pic>
        <p:nvPicPr>
          <p:cNvPr id="3078" name="Picture 6" descr="Южная Намибия (Фиш-Ривер и Соссусфлей) .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598" y="3982944"/>
            <a:ext cx="4152274" cy="2243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84802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7E0000"/>
                </a:solidFill>
              </a:rPr>
              <a:t>Пустыня Белых Песков в Нью-Мексико</a:t>
            </a:r>
          </a:p>
        </p:txBody>
      </p:sp>
      <p:pic>
        <p:nvPicPr>
          <p:cNvPr id="4100" name="Picture 4" descr="https://curious-world.ru/images/content/world/05-2018/pustinya_belih_peskov/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882" y="4330616"/>
            <a:ext cx="4141949" cy="2220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6" descr="https://top7travel.ru/wp-content/uploads/2020/09/577656776rdrtdrtddtrdrt6e6546545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2" descr="https://top7travel.ru/wp-content/uploads/2020/09/577656776rdrtdrtddtrdrt6e65465456.jpg"/>
          <p:cNvSpPr>
            <a:spLocks noGrp="1" noChangeAspect="1" noChangeArrowheads="1"/>
          </p:cNvSpPr>
          <p:nvPr>
            <p:ph idx="1"/>
          </p:nvPr>
        </p:nvSpPr>
        <p:spPr bwMode="auto">
          <a:xfrm>
            <a:off x="5726243" y="1905000"/>
            <a:ext cx="5778369" cy="3777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0" indent="0">
              <a:buNone/>
            </a:pPr>
            <a:r>
              <a:rPr lang="ru-RU" sz="2000" dirty="0">
                <a:solidFill>
                  <a:srgbClr val="002060"/>
                </a:solidFill>
              </a:rPr>
              <a:t>В самом центре долины Тулароза в американском штате Нью-Мексико находится одно из прекраснейших природных чудес мира – пустыня Белых Песков. Индейцы апачи дали ей более поэтичное название – "фарфоровая". Лежит она на высоте 1291 метров над уровнем моря в окружении гор. Фарфоровая пустыня охватывает огромную площадь – более 710 км ². Она представляет собой самое большое месторождение гипсовых дюн в мире. </a:t>
            </a:r>
          </a:p>
        </p:txBody>
      </p:sp>
      <p:pic>
        <p:nvPicPr>
          <p:cNvPr id="4110" name="Picture 14" descr="https://bugaga.ru/uploads/posts/2015-05/1432226794_belosnezhnaya-pustynya-1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684883" y="1905000"/>
            <a:ext cx="4141949" cy="2177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94418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7E0000"/>
                </a:solidFill>
              </a:rPr>
              <a:t>Вайтомо - пещеры светлячков в Новой Зеландии </a:t>
            </a:r>
          </a:p>
        </p:txBody>
      </p:sp>
      <p:pic>
        <p:nvPicPr>
          <p:cNvPr id="1026" name="Picture 2" descr="https://bestwanderlust.com/wp-content/uploads/2017/03/glowing-worms-new-zealand-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306" y="2117558"/>
            <a:ext cx="3545305" cy="2021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funart.pro/uploads/posts/2021-04/1618821066_62-funart_pro-p-peshcheri-vaitomo-novaya-zelandiya-krasivi-6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306" y="4351421"/>
            <a:ext cx="3545305" cy="2161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037222" y="2117558"/>
            <a:ext cx="6096000" cy="470898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</a:rPr>
              <a:t>Это известняковые пещеры, которые поражают сами по себе, но еще более особенными их делают многочисленные светлячки, которые выбрали эти подземные лабиринты в качестве своего дома. Тысячи крошечных насекомых излучают фосфоресцирующий свет. Это представители рода грибных комариков, область распространения которых сосредоточена исключительно в Новой Зеландии. По мнению ученых, свое свечение они излучают преимущественно от голода, причем, чем голоднее они, тем ярче их свет – так они заманивают насекомых в свои ловушки. </a:t>
            </a:r>
          </a:p>
        </p:txBody>
      </p:sp>
    </p:spTree>
    <p:extLst>
      <p:ext uri="{BB962C8B-B14F-4D97-AF65-F5344CB8AC3E}">
        <p14:creationId xmlns:p14="http://schemas.microsoft.com/office/powerpoint/2010/main" val="7256100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559942"/>
            <a:ext cx="8911687" cy="1280890"/>
          </a:xfrm>
        </p:spPr>
        <p:txBody>
          <a:bodyPr/>
          <a:lstStyle/>
          <a:p>
            <a:r>
              <a:rPr lang="ru-RU" dirty="0"/>
              <a:t>Ленские столбы, Россия</a:t>
            </a:r>
          </a:p>
        </p:txBody>
      </p:sp>
      <p:pic>
        <p:nvPicPr>
          <p:cNvPr id="3074" name="Picture 2" descr="Колыбель человеческой цивилизации: Ленские Столбы (Россия) .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901" y="1927141"/>
            <a:ext cx="3927322" cy="2298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Круиз на теплоходе Якутск-Ленские Столбы-Тикси-Якутск.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644" y="4311482"/>
            <a:ext cx="3928579" cy="2426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470358" y="1840832"/>
            <a:ext cx="553452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</a:rPr>
              <a:t>Ленские столбы - комплекс вертикально вытянутых скал, растянувшийся на многие километры вдоль берега реки Лена в Якутии. Издавна для якутов и эвенков это место было священным. Рядовым людям туда путь был заказан. Они страшились гнева духов скал. Многие считали, что столбы - это застывшие изваяния людей, созданные неведомыми потусторонними силами. Лишь избранные, старейшины или всемогущие шаманы, решались приблизиться к этим таинственным скалам. Возраст известняков не менее 530-570 млн лет.</a:t>
            </a:r>
          </a:p>
        </p:txBody>
      </p:sp>
    </p:spTree>
    <p:extLst>
      <p:ext uri="{BB962C8B-B14F-4D97-AF65-F5344CB8AC3E}">
        <p14:creationId xmlns:p14="http://schemas.microsoft.com/office/powerpoint/2010/main" val="358039693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7E0000"/>
                </a:solidFill>
              </a:rPr>
              <a:t>Огненный водопад "Лошадиный хвост", США</a:t>
            </a:r>
          </a:p>
        </p:txBody>
      </p:sp>
      <p:pic>
        <p:nvPicPr>
          <p:cNvPr id="2050" name="Picture 2" descr="Bushcraft Okulu 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925" y="2399965"/>
            <a:ext cx="3831938" cy="1947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Водопад огненный туристы. 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925" y="4521621"/>
            <a:ext cx="3831938" cy="2055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021178" y="2167130"/>
            <a:ext cx="6096000" cy="470898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</a:rPr>
              <a:t>В Йосемитском национальном парке в Калифорнии есть впечатляющая природная достопримечательность, именуемая "Лошадиным хвостом". За таким необычным названием кроется обыкновенный сезонный водопад, зимой и ранней весной ниспадающий с восточной стороны горной гряды Эль-Капитан. Самое интересное начинает происходить в этих краях в конце февраля. Всего в течение нескольких дней в году у посетителей парка появляется возможность увидеть редкое явление – превращение обычного водного потока в огненный водопад, напоминающий извергающуюся из вулкана </a:t>
            </a:r>
            <a:r>
              <a:rPr lang="ru-RU" sz="2000" dirty="0" smtClean="0">
                <a:solidFill>
                  <a:srgbClr val="002060"/>
                </a:solidFill>
              </a:rPr>
              <a:t>лаву.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3731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E0000"/>
                </a:solidFill>
              </a:rPr>
              <a:t>       Вардзия, Грузия</a:t>
            </a:r>
            <a:endParaRPr lang="ru-RU" dirty="0">
              <a:solidFill>
                <a:srgbClr val="7E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873833" y="1904999"/>
            <a:ext cx="530751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Пещерный </a:t>
            </a:r>
            <a:r>
              <a:rPr lang="ru-RU" sz="2000" dirty="0">
                <a:solidFill>
                  <a:srgbClr val="002060"/>
                </a:solidFill>
              </a:rPr>
              <a:t>город был вырублен во времена правления царицы Тамары. Атмосфера места способна заворожить любого. </a:t>
            </a:r>
            <a:r>
              <a:rPr lang="ru-RU" sz="2000" dirty="0" smtClean="0">
                <a:solidFill>
                  <a:srgbClr val="002060"/>
                </a:solidFill>
              </a:rPr>
              <a:t>Он </a:t>
            </a:r>
            <a:r>
              <a:rPr lang="ru-RU" sz="2000" dirty="0">
                <a:solidFill>
                  <a:srgbClr val="002060"/>
                </a:solidFill>
              </a:rPr>
              <a:t>включал в себя множество комнат, тоннелей, систему водопровода и монастырь и был полностью скрыт в горе Эрушети. Но в 1283 году после сильного землетрясения часть горы обрушилась и Вардзия сильно пострадал. Сейчас осталось около 600 помещений, в том числе действующий храм с уникальными фресками.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267" y="1427746"/>
            <a:ext cx="5067301" cy="255069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266" y="4112795"/>
            <a:ext cx="5067301" cy="244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8246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E0000"/>
                </a:solidFill>
              </a:rPr>
              <a:t>       Озеро </a:t>
            </a:r>
            <a:r>
              <a:rPr lang="ru-RU" dirty="0">
                <a:solidFill>
                  <a:srgbClr val="7E0000"/>
                </a:solidFill>
              </a:rPr>
              <a:t>Гамильтон Пул</a:t>
            </a:r>
          </a:p>
        </p:txBody>
      </p:sp>
      <p:pic>
        <p:nvPicPr>
          <p:cNvPr id="4" name="Объект 3" descr="https://putivl.com.ua/presentations_images/2cd8a2f5310e8a39c0973260f3e91ffa.jpg"/>
          <p:cNvPicPr>
            <a:picLocks noGrp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9586" y="2044043"/>
            <a:ext cx="4646952" cy="450665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5981076" y="2044043"/>
            <a:ext cx="575622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</a:rPr>
              <a:t>В 37-ми километрах от города Остин в американском штате Техас находится удивительное озеро Гамильтон Пул (Hamilton Pool). Необычность озера с 15-метровым водопадом в том, что оно </a:t>
            </a:r>
            <a:r>
              <a:rPr lang="ru-RU" sz="2000" dirty="0" smtClean="0">
                <a:solidFill>
                  <a:srgbClr val="002060"/>
                </a:solidFill>
              </a:rPr>
              <a:t>является </a:t>
            </a:r>
            <a:r>
              <a:rPr lang="ru-RU" sz="2000" dirty="0">
                <a:solidFill>
                  <a:srgbClr val="002060"/>
                </a:solidFill>
              </a:rPr>
              <a:t>одновременно надземным и подземным. Несколько тысяч лет назад в результате эрозии почв известняковый купол подземной реки рухнул, а под остатками этого купола образовалось живописное озеро, которое сейчас является любимейшим местом отдыха жителей Остина.</a:t>
            </a:r>
          </a:p>
        </p:txBody>
      </p:sp>
    </p:spTree>
    <p:extLst>
      <p:ext uri="{BB962C8B-B14F-4D97-AF65-F5344CB8AC3E}">
        <p14:creationId xmlns:p14="http://schemas.microsoft.com/office/powerpoint/2010/main" val="3349308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065382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7E0000"/>
                </a:solidFill>
              </a:rPr>
              <a:t>Пещерное озеро </a:t>
            </a:r>
            <a:r>
              <a:rPr lang="ru-RU" dirty="0" smtClean="0">
                <a:solidFill>
                  <a:srgbClr val="7E0000"/>
                </a:solidFill>
              </a:rPr>
              <a:t>Мелиссани, Греция</a:t>
            </a:r>
            <a:endParaRPr lang="ru-RU" dirty="0">
              <a:solidFill>
                <a:srgbClr val="7E0000"/>
              </a:solidFill>
            </a:endParaRPr>
          </a:p>
        </p:txBody>
      </p:sp>
      <p:pic>
        <p:nvPicPr>
          <p:cNvPr id="4" name="Объект 3" descr="https://putivl.com.ua/presentations_images/61bd894ef7d5e4f4e43839cd885da02b.jpg"/>
          <p:cNvPicPr>
            <a:picLocks noGrp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9568" y="1905000"/>
            <a:ext cx="4422098" cy="458574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5666282" y="1689492"/>
            <a:ext cx="60960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Segoe UI" panose="020B0502040204020203" pitchFamily="34" charset="0"/>
                <a:ea typeface="Times New Roman" panose="02020603050405020304" pitchFamily="18" charset="0"/>
              </a:rPr>
              <a:t>Мелиссани - это название пещеры и озера, расположенных на восточном побережье греческого острова Кефалония (в составе Ионических островов) в 2-х км от г. Сами и в 10 км от г. Аргостоли.</a:t>
            </a:r>
            <a:br>
              <a:rPr lang="ru-RU" sz="2000" dirty="0">
                <a:solidFill>
                  <a:srgbClr val="002060"/>
                </a:solidFill>
                <a:latin typeface="Segoe UI" panose="020B0502040204020203" pitchFamily="34" charset="0"/>
                <a:ea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Segoe UI" panose="020B0502040204020203" pitchFamily="34" charset="0"/>
                <a:ea typeface="Times New Roman" panose="02020603050405020304" pitchFamily="18" charset="0"/>
              </a:rPr>
              <a:t>Это геологическое образование возникло благодаря сложному карстовому процессу – растворению горных пород – в течение которого вода, проделывая себе ходы в известняковых породах, разрушала их и создавала впадины. В центре пещеры Мелиссани находится изумительно-красивое подземное озеро, возраст которого достигает 20 тысяч лет. Его кристально чистые бирюзовые воды в обрамлении изумрудных зарослей создают здесь поистине сказочную атмосферу. 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9838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</a:t>
            </a:r>
            <a:r>
              <a:rPr lang="ru-RU" dirty="0" smtClean="0">
                <a:solidFill>
                  <a:srgbClr val="7E0000"/>
                </a:solidFill>
                <a:cs typeface="Times New Roman" panose="02020603050405020304" pitchFamily="18" charset="0"/>
              </a:rPr>
              <a:t>Верзаска</a:t>
            </a:r>
            <a:endParaRPr lang="ru-RU" dirty="0">
              <a:solidFill>
                <a:srgbClr val="7E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4438" y="1905000"/>
            <a:ext cx="4467069" cy="448081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190937" y="2098691"/>
            <a:ext cx="5606321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Segoe UI" panose="020B0502040204020203" pitchFamily="34" charset="0"/>
                <a:ea typeface="Times New Roman" panose="02020603050405020304" pitchFamily="18" charset="0"/>
              </a:rPr>
              <a:t>Верзаска - самая прозрачная река в мире</a:t>
            </a:r>
            <a:br>
              <a:rPr lang="ru-RU" sz="2000" dirty="0">
                <a:solidFill>
                  <a:srgbClr val="002060"/>
                </a:solidFill>
                <a:latin typeface="Segoe UI" panose="020B0502040204020203" pitchFamily="34" charset="0"/>
                <a:ea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Segoe UI" panose="020B0502040204020203" pitchFamily="34" charset="0"/>
                <a:ea typeface="Times New Roman" panose="02020603050405020304" pitchFamily="18" charset="0"/>
              </a:rPr>
              <a:t>Верзаска – это 30-километровая горная река, которая находится в одноименной долине в италоязычной части Швейцарии – Тичино. Свое начало она берет на вершине горы высотой 2864 метров, затем ее путь лежит на юг, через живописные долины, где река впадает в Маджоре – горное озеро между Швейцарией и Италией. Река Верзаска славится своими кристально-чистыми бирюзовыми водами и красочными разноцветными камнями, усыпающими ее дно.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4956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7E0000"/>
                </a:solidFill>
              </a:rPr>
              <a:t>Озеро Хенераль Каррера</a:t>
            </a:r>
          </a:p>
        </p:txBody>
      </p:sp>
      <p:pic>
        <p:nvPicPr>
          <p:cNvPr id="4" name="Объект 3" descr="https://putivl.com.ua/presentations_images/183389a777015a79f552a4898b6c171a.jpg"/>
          <p:cNvPicPr>
            <a:picLocks noGrp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41444" y="1905000"/>
            <a:ext cx="4040222" cy="421223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6415790" y="2324726"/>
            <a:ext cx="4878960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50"/>
              </a:lnSpc>
              <a:spcAft>
                <a:spcPts val="800"/>
              </a:spcAft>
            </a:pPr>
            <a:r>
              <a:rPr lang="ru-RU" sz="2000" dirty="0">
                <a:solidFill>
                  <a:srgbClr val="002060"/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Хенераль Каррера – это самое глубокое в Южной Америке озеро, расположенное на границе Чили и Аргентины. Прекрасные чистые воды озера играют оттенками изумруда, аквамарина и лазури, а вокруг озера возвышаются мраморные скалы причудливой формы. Мрамор также меняет оттенки от серого и белого до розового, в зависимости от содержания в нем различных минералов.</a:t>
            </a:r>
            <a:endParaRPr lang="ru-RU" sz="20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64054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7E0000"/>
                </a:solidFill>
              </a:rPr>
              <a:t>Острова Сокотра, Йемен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9291" y="2058649"/>
            <a:ext cx="4047344" cy="425221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625652" y="2058649"/>
            <a:ext cx="4557010" cy="29264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50"/>
              </a:lnSpc>
              <a:spcAft>
                <a:spcPts val="800"/>
              </a:spcAft>
            </a:pPr>
            <a:r>
              <a:rPr lang="ru-RU" sz="2000" dirty="0" smtClean="0">
                <a:solidFill>
                  <a:srgbClr val="002060"/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Природа </a:t>
            </a:r>
            <a:r>
              <a:rPr lang="ru-RU" sz="2000" dirty="0">
                <a:solidFill>
                  <a:srgbClr val="002060"/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Сокотры кажется декорацией к фантастическим фильмам. Очаровательная растительность, многие образцы которой присутствуют только на этом острове, божественные пляжи и тишина. Это как раз то, что нужно для счастья и безмятежного райского отдыха. </a:t>
            </a:r>
            <a:r>
              <a:rPr lang="ru-RU" sz="2000" dirty="0" smtClean="0">
                <a:solidFill>
                  <a:srgbClr val="002060"/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Исследования </a:t>
            </a:r>
            <a:r>
              <a:rPr lang="ru-RU" sz="2000" dirty="0">
                <a:solidFill>
                  <a:srgbClr val="002060"/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ученых показали, что из 825 видов растений, которые есть на острове, 307 видов, то есть 37% эндемичны – их нет больше нигде.</a:t>
            </a:r>
            <a:endParaRPr lang="ru-RU" sz="20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4828321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172</TotalTime>
  <Words>1856</Words>
  <Application>Microsoft Office PowerPoint</Application>
  <PresentationFormat>Широкоэкранный</PresentationFormat>
  <Paragraphs>64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9" baseType="lpstr">
      <vt:lpstr>Arial</vt:lpstr>
      <vt:lpstr>Calibri</vt:lpstr>
      <vt:lpstr>Century Gothic</vt:lpstr>
      <vt:lpstr>Monotype Corsiva</vt:lpstr>
      <vt:lpstr>Segoe UI</vt:lpstr>
      <vt:lpstr>Times New Roman</vt:lpstr>
      <vt:lpstr>Verdana</vt:lpstr>
      <vt:lpstr>Wingdings 3</vt:lpstr>
      <vt:lpstr>Легкий дым</vt:lpstr>
      <vt:lpstr> Удивительные  места планеты</vt:lpstr>
      <vt:lpstr>Куршская коса, Калининградская область</vt:lpstr>
      <vt:lpstr>Ленские столбы, Россия</vt:lpstr>
      <vt:lpstr>       Вардзия, Грузия</vt:lpstr>
      <vt:lpstr>       Озеро Гамильтон Пул</vt:lpstr>
      <vt:lpstr>Пещерное озеро Мелиссани, Греция</vt:lpstr>
      <vt:lpstr>               Верзаска</vt:lpstr>
      <vt:lpstr>Озеро Хенераль Каррера</vt:lpstr>
      <vt:lpstr>Острова Сокотра, Йемен</vt:lpstr>
      <vt:lpstr>       Памуккале, Турция</vt:lpstr>
      <vt:lpstr>Подземный город Деринкую, Турция</vt:lpstr>
      <vt:lpstr>              Плитвицкие озёра </vt:lpstr>
      <vt:lpstr>Скала «Кафедра проповедника», Норвегия</vt:lpstr>
      <vt:lpstr>        Плитвице, Хорватия</vt:lpstr>
      <vt:lpstr>Арка Берри-Хед, Канада</vt:lpstr>
      <vt:lpstr>Озеро Морейн, Канада</vt:lpstr>
      <vt:lpstr>          Петра, Иордания</vt:lpstr>
      <vt:lpstr>Скалы Волна, штат Аризона, США</vt:lpstr>
      <vt:lpstr>Остров Бора Бора, Полинезия</vt:lpstr>
      <vt:lpstr>Горячие гейзеры Исландии</vt:lpstr>
      <vt:lpstr>      Великая китайская стена </vt:lpstr>
      <vt:lpstr>       Мачу-Пикчу, Перу</vt:lpstr>
      <vt:lpstr>    Мальдивские острова</vt:lpstr>
      <vt:lpstr>       Санторини, Греция.</vt:lpstr>
      <vt:lpstr>  Острова Фи Фи,Тайланд</vt:lpstr>
      <vt:lpstr>Разноцветные скалы Чжанъе Данься, Китай  </vt:lpstr>
      <vt:lpstr>Мертвая долина, Намибия</vt:lpstr>
      <vt:lpstr>Пустыня Белых Песков в Нью-Мексико</vt:lpstr>
      <vt:lpstr>Вайтомо - пещеры светлячков в Новой Зеландии </vt:lpstr>
      <vt:lpstr>Огненный водопад "Лошадиный хвост", США</vt:lpstr>
    </vt:vector>
  </TitlesOfParts>
  <Company>haus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Удивительные  места планеты</dc:title>
  <dc:creator>t</dc:creator>
  <cp:lastModifiedBy>t</cp:lastModifiedBy>
  <cp:revision>22</cp:revision>
  <dcterms:created xsi:type="dcterms:W3CDTF">2022-04-06T15:37:52Z</dcterms:created>
  <dcterms:modified xsi:type="dcterms:W3CDTF">2022-04-15T17:04:37Z</dcterms:modified>
</cp:coreProperties>
</file>