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4" r:id="rId5"/>
    <p:sldId id="265" r:id="rId6"/>
    <p:sldId id="263" r:id="rId7"/>
    <p:sldId id="261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1416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57166"/>
            <a:ext cx="6172200" cy="42148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МБДОУ детский сад  № 44 «Веснушки».</a:t>
            </a:r>
            <a:b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для детей  раннего возраста</a:t>
            </a:r>
            <a:r>
              <a:rPr lang="ru-RU" sz="2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>« Мышиный горошек».</a:t>
            </a:r>
            <a:br>
              <a:rPr lang="ru-RU" sz="36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3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357826"/>
            <a:ext cx="3457572" cy="101709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воспитатель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Когер Наталья Михайловна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5710254" cy="785818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  <a:latin typeface="Monotype Corsiva" pitchFamily="66" charset="0"/>
              </a:rPr>
              <a:t>3 «Мышиная норка»</a:t>
            </a:r>
            <a:endParaRPr lang="ru-RU" sz="2400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8115328" cy="5473844"/>
          </a:xfrm>
        </p:spPr>
        <p:txBody>
          <a:bodyPr/>
          <a:lstStyle/>
          <a:p>
            <a:r>
              <a:rPr lang="ru-RU" dirty="0" smtClean="0"/>
              <a:t>Задача: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с качественными признаками предметов (мягкий, твердый, гладкий, шероховатый,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шипованный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изучать  цвета.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способность к обобщению и различию, ориентируясь на внешние качества (и на ощупь).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 Воспитатель предлагает выбрать стручок сначала одному ребёнку, раскрыть и рассмотреть, обследовать и дать другим детям горошины, опустить затем в мышиную нору. Повторить остальным детям, обратить внимание на фактуру мячей. Одна горошина должна остаться в выбранном стручке. Затем  мышка предлагает на ощупь в норке найти одинаковый по фактуре мячик – горошек, назвать  внешние качества.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3686172" cy="642942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1"/>
                </a:solidFill>
                <a:latin typeface="Monotype Corsiva" pitchFamily="66" charset="0"/>
              </a:rPr>
              <a:t>«Мышиная норка»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22"/>
            <a:ext cx="3900486" cy="56435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Спросили мышек,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Веселых крошек,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-Скажите, мышки: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Тут чей горошек?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Сказали мышки: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Тут наш горошек,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кудрявый,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хороший.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он невкусный,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он несладкий,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с ним мышата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Играют в прятки.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Екатерина Серова.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wnloads\IMG_20201115_21114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3" y="1428736"/>
            <a:ext cx="5334037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4572032" cy="79690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Массаж   ладоней.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7972452" cy="59293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Задача: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способность действовать с предметами,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ладоней.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Дома я одна скучала,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Горсть горошинок достала.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Прежде чем игру начать,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Нужно пальчику сказать: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«Пальчик, пальчик, мой хороший,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Ты прижми к столу горошек,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Покрути, покатай,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 другому передай.</a:t>
            </a:r>
          </a:p>
          <a:p>
            <a:r>
              <a:rPr lang="ru-RU" dirty="0" smtClean="0"/>
              <a:t>Воспитатель предлагает покатать мячики одной ладонью, затем другой, на столе и поменяться мячиками.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74638"/>
            <a:ext cx="5996006" cy="86834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Массаж   ладоней.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7829576" cy="533096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шариком круги катаю – катать между ладоней 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Взад, вперед его гоняю – движения вдоль.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Им поглажу я ладошку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Будто бы сметаю крошки – гладить мячиком ладони.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 другую глажу я ладошку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Будто бы сметаю крошки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А теперь последний трюк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Мяч летает между рук – перекидывать из рук в руку.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142984"/>
            <a:ext cx="4286280" cy="8572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Мышиный горошек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3" name="Picture 2" descr="C:\Users\user\Desktop\IMG_20201114_133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357298"/>
            <a:ext cx="3643338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user\Downloads\IMG_20201115_211142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928934"/>
            <a:ext cx="4429156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85728"/>
            <a:ext cx="4643470" cy="85725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Мышиный горошек.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12"/>
            <a:ext cx="7400948" cy="4500594"/>
          </a:xfrm>
          <a:ln w="76200"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Представляю вашему вниманию дидактическое пособие «Мышиный горошек», которое можно использовать для игры, игрового момента на занятии, индивидуальной работе и самостоятельной деятельности.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пособия Когер Наталья Михайловна.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Пособие предназначено для детей 2х-3х лет.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Многофункциональность пособия предполагает его использование педагогами и родителями в работе с детьми для решения поставленных задач.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5214974" cy="71438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Описание пособия.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071546"/>
            <a:ext cx="5143504" cy="557216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Пособие представляет  собой деревянный ствол с ветками, на концах которых цветные заглушки.      Стручки четырех основных цветов, сшиты из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флиса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 молниями. Внутри стручков мячики четырёх цветов,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разнофактурные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жёлтые  поролоновые, красные гладкие  мягкие резиновые, синие гладкие деревянные, зеленые резиновые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шипованные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Игрушка мышь, мышиная норка – тазик и крышка с отверстием , для  мячиков.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user\Desktop\IMG_20201114_1339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8604"/>
            <a:ext cx="3643338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IMG_20201114_134223-0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674516"/>
            <a:ext cx="7286676" cy="52548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IMG_20201115_211142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642918"/>
            <a:ext cx="7465506" cy="55007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785794"/>
            <a:ext cx="4786346" cy="114300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Цель пособия: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2214554"/>
            <a:ext cx="7286676" cy="335758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мелкой моторики рук у детей раннего возраста, сенсорное развитие.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зрительного и осязательного восприятия.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0"/>
            <a:ext cx="2643206" cy="8572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Задачи: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829576" cy="5786478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Укреплять группы мелких мышц рук.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Знакомить с качественными признаками предметов (мягкий, твердый, гладкий, шероховатый,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шипованный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изучать  цвета.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способность к обобщению и различию, ориентируясь на внешние качества (и на ощупь).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способность действовать с предметами (расстегивать молнию,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ладоней, обследование).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Обогащать словарный запас (синий, красный, желтый, зелёный, шероховатый, твердый, мягкий,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шипованный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),художественным словом.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умение играть дружно, ждать своей очереди.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5072098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Monotype Corsiva" pitchFamily="66" charset="0"/>
              </a:rPr>
              <a:t>Вариативность:</a:t>
            </a:r>
            <a:endParaRPr lang="ru-RU" sz="4000" b="1" dirty="0">
              <a:solidFill>
                <a:schemeClr val="accent1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28736"/>
            <a:ext cx="7467600" cy="542926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/>
                </a:solidFill>
                <a:latin typeface="Monotype Corsiva" pitchFamily="66" charset="0"/>
              </a:rPr>
              <a:t>    </a:t>
            </a:r>
            <a:r>
              <a:rPr lang="ru-RU" dirty="0" smtClean="0">
                <a:solidFill>
                  <a:schemeClr val="accent1"/>
                </a:solidFill>
                <a:latin typeface="Monotype Corsiva" pitchFamily="66" charset="0"/>
                <a:cs typeface="Times New Roman" pitchFamily="18" charset="0"/>
              </a:rPr>
              <a:t>1 «Собери урожай»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Задача: Группировать мячи – горошины по цвету.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 ребятам предлагается выбрать себе ведёрко из четырех (основные цвета), взять идентичный по цвету стручок, расстегнуть и пересыпать в ведёрко горошины. Воспитатель предлагает рассмотреть урожай, ответить на вопрос  какие по цвету горошины? Сколько горошин?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Интересное занятие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Мы придумали себе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Даже урожай горошка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Вновь собрали в сентябре!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714356"/>
            <a:ext cx="5072098" cy="7032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  <a:latin typeface="Monotype Corsiva" pitchFamily="66" charset="0"/>
                <a:cs typeface="Times New Roman" pitchFamily="18" charset="0"/>
              </a:rPr>
              <a:t>2 « Собери горошины».</a:t>
            </a:r>
            <a:endParaRPr lang="ru-RU" sz="2400" dirty="0">
              <a:solidFill>
                <a:schemeClr val="accent1"/>
              </a:solidFill>
              <a:latin typeface="Monotype Corsiva" pitchFamily="66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43890" cy="48737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Задача: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Формировать способность к обобщению и различию, ориентируясь на цвет.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Ход: Воспитатель предлагает выбрать пустой стручок и ориентируясь на цвет, собрать идентичные горошины из просыпанных, и закрыв стручок, повесить на веточку.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плетне зелёный крючок,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На крючке висит стручок,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 стручке много ребят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Смирно рядышком сидят.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Вдруг раскрылся стручок - сундук,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Все рассыпалось вокруг.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629</TotalTime>
  <Words>698</Words>
  <PresentationFormat>Экран (4:3)</PresentationFormat>
  <Paragraphs>79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     МБДОУ детский сад  № 44 «Веснушки».    Дидактическое пособие для детей  раннего возраста « Мышиный горошек».        </vt:lpstr>
      <vt:lpstr>Мышиный горошек.</vt:lpstr>
      <vt:lpstr>Описание пособия.</vt:lpstr>
      <vt:lpstr>Слайд 4</vt:lpstr>
      <vt:lpstr>Слайд 5</vt:lpstr>
      <vt:lpstr>Цель пособия:</vt:lpstr>
      <vt:lpstr>Задачи:</vt:lpstr>
      <vt:lpstr>Вариативность:</vt:lpstr>
      <vt:lpstr>2 « Собери горошины».</vt:lpstr>
      <vt:lpstr>3 «Мышиная норка»</vt:lpstr>
      <vt:lpstr>«Мышиная норка»</vt:lpstr>
      <vt:lpstr>Массаж   ладоней.</vt:lpstr>
      <vt:lpstr>Массаж   ладоней.</vt:lpstr>
      <vt:lpstr>Мышиный горошек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 44 «Веснушки».            </dc:title>
  <dc:creator>user</dc:creator>
  <cp:lastModifiedBy>user</cp:lastModifiedBy>
  <cp:revision>61</cp:revision>
  <dcterms:created xsi:type="dcterms:W3CDTF">2020-11-14T05:09:07Z</dcterms:created>
  <dcterms:modified xsi:type="dcterms:W3CDTF">2022-04-10T07:25:27Z</dcterms:modified>
</cp:coreProperties>
</file>