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61" r:id="rId2"/>
    <p:sldId id="256" r:id="rId3"/>
    <p:sldId id="260" r:id="rId4"/>
    <p:sldId id="263" r:id="rId5"/>
    <p:sldId id="264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84926-9114-4894-97DE-EB7AC47AF54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06C23-490E-4B74-91F5-67587CDC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443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84926-9114-4894-97DE-EB7AC47AF54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06C23-490E-4B74-91F5-67587CDC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541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84926-9114-4894-97DE-EB7AC47AF54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06C23-490E-4B74-91F5-67587CDC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249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84926-9114-4894-97DE-EB7AC47AF54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06C23-490E-4B74-91F5-67587CDC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437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84926-9114-4894-97DE-EB7AC47AF54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06C23-490E-4B74-91F5-67587CDC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616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84926-9114-4894-97DE-EB7AC47AF54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06C23-490E-4B74-91F5-67587CDC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272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84926-9114-4894-97DE-EB7AC47AF54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06C23-490E-4B74-91F5-67587CDC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963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84926-9114-4894-97DE-EB7AC47AF54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06C23-490E-4B74-91F5-67587CDC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349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84926-9114-4894-97DE-EB7AC47AF54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06C23-490E-4B74-91F5-67587CDC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425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84926-9114-4894-97DE-EB7AC47AF54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06C23-490E-4B74-91F5-67587CDC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10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84926-9114-4894-97DE-EB7AC47AF54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06C23-490E-4B74-91F5-67587CDC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89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84926-9114-4894-97DE-EB7AC47AF54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06C23-490E-4B74-91F5-67587CDC8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59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5823" y="2063131"/>
            <a:ext cx="3958112" cy="33401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9086" y="2063132"/>
            <a:ext cx="3827309" cy="3340142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Веточка вербы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57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933" y="1245120"/>
            <a:ext cx="2495550" cy="17907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576" y="1245119"/>
            <a:ext cx="2545848" cy="19656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2610" y="3330912"/>
            <a:ext cx="28577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раскрываю почки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45831" y="3210723"/>
            <a:ext cx="28961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Деревья одеваю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зелёные листочки,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41345" y="1222375"/>
            <a:ext cx="2763964" cy="19883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41345" y="688417"/>
            <a:ext cx="24162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Посевы поливаю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933" y="4041720"/>
            <a:ext cx="2149434" cy="20681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42610" y="6235017"/>
            <a:ext cx="23694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полна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2371" y="4164830"/>
            <a:ext cx="1799353" cy="24991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66605" y="4778351"/>
            <a:ext cx="16312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Зовут меня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105107" y="5536272"/>
            <a:ext cx="15202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Весна!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639650" y="192376"/>
            <a:ext cx="29446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это бывает?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51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74421" y="997528"/>
            <a:ext cx="2671948" cy="41248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63109" y="448574"/>
            <a:ext cx="286341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Золотые барашки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6550034" y="1570008"/>
            <a:ext cx="397419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Весна ещё не сшила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Лесам, полям рубашки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Лишь верба распустила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Кудрявые барашки.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Барашки золотые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Бегут по тонким веткам,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Весёлые, живые,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маленькие детки.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81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335" y="1825625"/>
            <a:ext cx="3183762" cy="439319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7448" y="1935678"/>
            <a:ext cx="3400704" cy="4216449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Сравни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кустарник                            дерево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31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3958" y="1154211"/>
            <a:ext cx="3111335" cy="424906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591294" y="354111"/>
            <a:ext cx="3932238" cy="1600200"/>
          </a:xfrm>
        </p:spPr>
        <p:txBody>
          <a:bodyPr/>
          <a:lstStyle/>
          <a:p>
            <a:r>
              <a:rPr lang="ru-RU" altLang="ru-RU" b="1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Верба </a:t>
            </a:r>
            <a:r>
              <a:rPr lang="ru-RU" altLang="ru-RU" sz="1400" b="1" dirty="0">
                <a:solidFill>
                  <a:srgbClr val="CC0000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ru-RU" altLang="ru-RU" sz="2800" b="1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b="1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1282535" y="1591685"/>
            <a:ext cx="4827588" cy="38115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altLang="ru-RU" sz="2400" b="1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Сиянье, плеск и щебет во дворе...</a:t>
            </a:r>
            <a:br>
              <a:rPr lang="ru-RU" altLang="ru-RU" sz="2400" b="1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верба вся в пушистом серебре:</a:t>
            </a:r>
            <a:br>
              <a:rPr lang="ru-RU" altLang="ru-RU" sz="2400" b="1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Вот-вот сорвутся да и улетят</a:t>
            </a:r>
            <a:br>
              <a:rPr lang="ru-RU" altLang="ru-RU" sz="2400" b="1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Комочки этих сереньких утят.</a:t>
            </a:r>
            <a:br>
              <a:rPr lang="ru-RU" altLang="ru-RU" sz="2400" b="1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Притронешься, погладишь</a:t>
            </a:r>
            <a:r>
              <a:rPr lang="ru-RU" altLang="ru-RU" b="1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</a:t>
            </a:r>
            <a:r>
              <a:rPr lang="ru-RU" altLang="ru-RU" sz="2400" b="1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как нежны</a:t>
            </a:r>
            <a:br>
              <a:rPr lang="ru-RU" altLang="ru-RU" sz="2400" b="1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Доверчивые первенцы весны!</a:t>
            </a:r>
            <a:br>
              <a:rPr lang="ru-RU" altLang="ru-RU" sz="2400" b="1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i="1" dirty="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(Е. Благинина)</a:t>
            </a:r>
            <a:r>
              <a:rPr lang="ru-RU" altLang="ru-RU" sz="2400" dirty="0"/>
              <a:t> </a:t>
            </a:r>
            <a:endParaRPr lang="ru-RU" altLang="ru-RU" sz="2400" b="1" dirty="0">
              <a:solidFill>
                <a:srgbClr val="CC0000"/>
              </a:solidFill>
              <a:latin typeface="Verdana" panose="020B060403050404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13157"/>
            <a:ext cx="18473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ru-RU" altLang="ru-RU" sz="1000" b="1" i="0" u="none" strike="noStrike" cap="none" normalizeH="0" baseline="0" dirty="0" smtClean="0">
              <a:ln>
                <a:noFill/>
              </a:ln>
              <a:solidFill>
                <a:srgbClr val="CC0000"/>
              </a:solidFill>
              <a:effectLst/>
              <a:latin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00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</TotalTime>
  <Words>67</Words>
  <Application>Microsoft Office PowerPoint</Application>
  <PresentationFormat>Широкоэкранный</PresentationFormat>
  <Paragraphs>22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Verdana</vt:lpstr>
      <vt:lpstr>Office Theme</vt:lpstr>
      <vt:lpstr>Веточка вербы</vt:lpstr>
      <vt:lpstr>Презентация PowerPoint</vt:lpstr>
      <vt:lpstr>Презентация PowerPoint</vt:lpstr>
      <vt:lpstr>                            Сравни       кустарник                            дерево</vt:lpstr>
      <vt:lpstr>Верба  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Когда это бывает?</dc:title>
  <dc:creator>Admin</dc:creator>
  <cp:keywords>верба</cp:keywords>
  <cp:lastModifiedBy>Admin</cp:lastModifiedBy>
  <cp:revision>17</cp:revision>
  <dcterms:created xsi:type="dcterms:W3CDTF">2022-03-30T15:30:51Z</dcterms:created>
  <dcterms:modified xsi:type="dcterms:W3CDTF">2022-04-15T15:18:54Z</dcterms:modified>
</cp:coreProperties>
</file>