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96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431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94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046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100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11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4116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996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207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721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231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67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68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884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2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0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293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027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C8A833-A17B-41FC-B219-893E1588E7C8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B96587F-2382-4462-83ED-A6651BEAE6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32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DFB54EA-163C-413D-8B57-8B8E03532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02721" y="2064449"/>
            <a:ext cx="6465286" cy="3282251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solidFill>
                  <a:srgbClr val="92BBD6"/>
                </a:solidFill>
                <a:latin typeface="Candara" panose="020E0502030303020204" pitchFamily="34" charset="0"/>
              </a:rPr>
              <a:t>    </a:t>
            </a:r>
            <a:r>
              <a:rPr lang="ru-RU" sz="3600" dirty="0">
                <a:latin typeface="Candara" panose="020E0502030303020204" pitchFamily="34" charset="0"/>
              </a:rPr>
              <a:t>Ефременко Федор</a:t>
            </a:r>
          </a:p>
          <a:p>
            <a:pPr algn="l"/>
            <a:r>
              <a:rPr lang="ru-RU" sz="3600" dirty="0">
                <a:latin typeface="Candara" panose="020E0502030303020204" pitchFamily="34" charset="0"/>
              </a:rPr>
              <a:t>             Павлович</a:t>
            </a:r>
          </a:p>
          <a:p>
            <a:pPr algn="l"/>
            <a:r>
              <a:rPr lang="ru-RU" sz="3600" dirty="0">
                <a:latin typeface="Candara" panose="020E0502030303020204" pitchFamily="34" charset="0"/>
              </a:rPr>
              <a:t>              1911-1943</a:t>
            </a:r>
          </a:p>
          <a:p>
            <a:pPr algn="l"/>
            <a:r>
              <a:rPr lang="ru-RU" sz="3600" dirty="0">
                <a:latin typeface="Candara" panose="020E0502030303020204" pitchFamily="34" charset="0"/>
              </a:rPr>
              <a:t>    Пропал без вести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BE69E6-9DC6-4F39-9B0C-A10CAD00E9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5" b="-2"/>
          <a:stretch/>
        </p:blipFill>
        <p:spPr>
          <a:xfrm>
            <a:off x="216035" y="262466"/>
            <a:ext cx="4239806" cy="6333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1B4E3B-C0C1-4700-BAC9-93AD6433A6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1" r="2" b="6935"/>
          <a:stretch/>
        </p:blipFill>
        <p:spPr>
          <a:xfrm>
            <a:off x="216035" y="3456566"/>
            <a:ext cx="8140565" cy="36658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5F3825D-7B76-40EB-A4E2-C1B543EAFC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225" y="592137"/>
            <a:ext cx="3297350" cy="207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752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AB42EE-CCAB-4C8C-B605-596075575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17650" y="0"/>
            <a:ext cx="51435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41673F-781B-48FD-97D8-287471BB7F28}"/>
              </a:ext>
            </a:extLst>
          </p:cNvPr>
          <p:cNvSpPr/>
          <p:nvPr/>
        </p:nvSpPr>
        <p:spPr>
          <a:xfrm>
            <a:off x="7658101" y="857250"/>
            <a:ext cx="375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Bahnschrift Light" panose="020B0502040204020203" pitchFamily="34" charset="0"/>
              </a:rPr>
              <a:t>Дата и место призыва:</a:t>
            </a:r>
            <a:br>
              <a:rPr lang="ru-RU" sz="2400" dirty="0">
                <a:latin typeface="Bahnschrift Light" panose="020B0502040204020203" pitchFamily="34" charset="0"/>
              </a:rPr>
            </a:br>
            <a:endParaRPr lang="ru-RU" sz="2400" dirty="0">
              <a:latin typeface="Bahnschrift Light" panose="020B0502040204020203" pitchFamily="34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06.1941 </a:t>
            </a:r>
            <a:r>
              <a:rPr lang="ru-RU" sz="2400" dirty="0" err="1">
                <a:solidFill>
                  <a:srgbClr val="000000"/>
                </a:solidFill>
                <a:latin typeface="Bahnschrift Light" panose="020B0502040204020203" pitchFamily="34" charset="0"/>
              </a:rPr>
              <a:t>Суджанский</a:t>
            </a:r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 РВК, Курская обл., </a:t>
            </a:r>
            <a:r>
              <a:rPr lang="ru-RU" sz="2400" dirty="0" err="1">
                <a:solidFill>
                  <a:srgbClr val="000000"/>
                </a:solidFill>
                <a:latin typeface="Bahnschrift Light" panose="020B0502040204020203" pitchFamily="34" charset="0"/>
              </a:rPr>
              <a:t>Суджанский</a:t>
            </a:r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 р-н</a:t>
            </a:r>
            <a:br>
              <a:rPr lang="ru-RU" sz="2400" dirty="0">
                <a:latin typeface="Bahnschrift Light" panose="020B0502040204020203" pitchFamily="34" charset="0"/>
              </a:rPr>
            </a:br>
            <a:endParaRPr lang="ru-RU" sz="2400" dirty="0">
              <a:latin typeface="Bahnschrift Light" panose="020B0502040204020203" pitchFamily="34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Bahnschrift Light" panose="020B0502040204020203" pitchFamily="34" charset="0"/>
              </a:rPr>
              <a:t>Воинское звание:</a:t>
            </a:r>
            <a:br>
              <a:rPr lang="ru-RU" sz="2400" b="1" dirty="0">
                <a:latin typeface="Bahnschrift Light" panose="020B0502040204020203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рядовой</a:t>
            </a:r>
            <a:br>
              <a:rPr lang="ru-RU" sz="2400" dirty="0">
                <a:latin typeface="Bahnschrift Light" panose="020B0502040204020203" pitchFamily="34" charset="0"/>
              </a:rPr>
            </a:br>
            <a:endParaRPr lang="ru-RU" sz="2400" dirty="0">
              <a:latin typeface="Bahnschrift Light" panose="020B0502040204020203" pitchFamily="34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Bahnschrift Light" panose="020B0502040204020203" pitchFamily="34" charset="0"/>
              </a:rPr>
              <a:t>Причина выбытия:</a:t>
            </a:r>
            <a:br>
              <a:rPr lang="ru-RU" sz="2400" b="1" dirty="0">
                <a:latin typeface="Bahnschrift Light" panose="020B0502040204020203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пропал без вести</a:t>
            </a:r>
            <a:br>
              <a:rPr lang="ru-RU" sz="2400" dirty="0">
                <a:latin typeface="Bahnschrift Light" panose="020B0502040204020203" pitchFamily="34" charset="0"/>
              </a:rPr>
            </a:br>
            <a:endParaRPr lang="ru-RU" sz="2400" dirty="0">
              <a:latin typeface="Bahnschrift Light" panose="020B0502040204020203" pitchFamily="34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Bahnschrift Light" panose="020B0502040204020203" pitchFamily="34" charset="0"/>
              </a:rPr>
              <a:t>Дата выбытия:</a:t>
            </a:r>
            <a:br>
              <a:rPr lang="ru-RU" sz="2400" b="1" dirty="0">
                <a:latin typeface="Bahnschrift Light" panose="020B0502040204020203" pitchFamily="34" charset="0"/>
              </a:rPr>
            </a:br>
            <a:r>
              <a:rPr lang="ru-RU" sz="2400" dirty="0">
                <a:solidFill>
                  <a:srgbClr val="000000"/>
                </a:solidFill>
                <a:latin typeface="Bahnschrift Light" panose="020B0502040204020203" pitchFamily="34" charset="0"/>
              </a:rPr>
              <a:t>03.1943</a:t>
            </a:r>
            <a:endParaRPr lang="ru-RU" sz="2400" dirty="0">
              <a:latin typeface="Bahnschrift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660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951982-8451-4696-BE5E-063E5C7417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248" y="115975"/>
            <a:ext cx="3803352" cy="66260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BAED79-D2D4-4D77-A4B5-7B0D039149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15975"/>
            <a:ext cx="63950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39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03E8C8A2-D2DA-42F8-84AA-AC5AB425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A5D1FE1-4883-49B4-AD3E-D0A3F8DCE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829EAE-7CB1-410F-BAF1-55BD6DC249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EA5F8CE-974F-4443-AB3C-4799C3323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4075D0C-1739-4729-A5C8-5C5707A942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DFD28A6-39F3-425F-8050-E5BF1B45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B347087-DEE1-4F23-8486-A2690AA195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4BB81AE-EE4A-4AA4-8941-104B6C9435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88137"/>
            <a:ext cx="11227442" cy="588329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E209C9-A4B3-4B2D-B811-CC270B639D0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1" b="1"/>
          <a:stretch/>
        </p:blipFill>
        <p:spPr>
          <a:xfrm>
            <a:off x="486138" y="488137"/>
            <a:ext cx="11227442" cy="5883295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AA791FC-1AEF-4561-93B5-6B9E981BB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21280" y="3594428"/>
            <a:ext cx="69494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AAA2202F-2A68-464D-8E53-CEBE9303D8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10972800" cy="5638800"/>
          </a:xfrm>
          <a:prstGeom prst="rect">
            <a:avLst/>
          </a:prstGeom>
          <a:noFill/>
          <a:ln w="15875" cap="flat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B129734-DF6D-46B8-A0E0-4F178B3AD2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8956"/>
            <a:ext cx="12234672" cy="658368"/>
            <a:chOff x="-18288" y="3128956"/>
            <a:chExt cx="12234672" cy="658368"/>
          </a:xfrm>
        </p:grpSpPr>
        <p:sp useBgFill="1">
          <p:nvSpPr>
            <p:cNvPr id="29" name="Rounded Rectangle 21">
              <a:extLst>
                <a:ext uri="{FF2B5EF4-FFF2-40B4-BE49-F238E27FC236}">
                  <a16:creationId xmlns:a16="http://schemas.microsoft.com/office/drawing/2014/main" id="{6A986578-4991-4E9B-94B7-056F6B09B7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57D0097-ACF2-46A6-804C-C5D55A188F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31" name="Rounded Rectangle 27">
              <a:extLst>
                <a:ext uri="{FF2B5EF4-FFF2-40B4-BE49-F238E27FC236}">
                  <a16:creationId xmlns:a16="http://schemas.microsoft.com/office/drawing/2014/main" id="{A71DA5EB-109A-4C2F-A093-7E5F6490BD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A85B8CE-EB01-4DD0-8B39-D413503D7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05070C6-F4BF-45E1-924D-130C89883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1112628"/>
            <a:ext cx="8229600" cy="23452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 dirty="0" err="1">
                <a:solidFill>
                  <a:schemeClr val="bg1"/>
                </a:solidFill>
              </a:rPr>
              <a:t>Спасибо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 err="1">
                <a:solidFill>
                  <a:schemeClr val="bg1"/>
                </a:solidFill>
              </a:rPr>
              <a:t>за</a:t>
            </a:r>
            <a:r>
              <a:rPr lang="en-US" sz="7200" b="1" dirty="0">
                <a:solidFill>
                  <a:schemeClr val="bg1"/>
                </a:solidFill>
              </a:rPr>
              <a:t> </a:t>
            </a:r>
            <a:r>
              <a:rPr lang="en-US" sz="7200" b="1" dirty="0" err="1">
                <a:solidFill>
                  <a:schemeClr val="bg1"/>
                </a:solidFill>
              </a:rPr>
              <a:t>внимание</a:t>
            </a:r>
            <a:r>
              <a:rPr lang="en-US" sz="7200" b="1" dirty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9728830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10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Bahnschrift Light</vt:lpstr>
      <vt:lpstr>Candara</vt:lpstr>
      <vt:lpstr>Garamond</vt:lpstr>
      <vt:lpstr>Organic</vt:lpstr>
      <vt:lpstr>PowerPoint Presentation</vt:lpstr>
      <vt:lpstr>PowerPoint Presentation</vt:lpstr>
      <vt:lpstr>PowerPoint Presentation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Korosteleva Aleksandra</dc:creator>
  <cp:lastModifiedBy>Korosteleva Aleksandra</cp:lastModifiedBy>
  <cp:revision>1</cp:revision>
  <dcterms:created xsi:type="dcterms:W3CDTF">2019-10-09T14:36:31Z</dcterms:created>
  <dcterms:modified xsi:type="dcterms:W3CDTF">2019-10-09T14:37:14Z</dcterms:modified>
</cp:coreProperties>
</file>