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09" r:id="rId3"/>
    <p:sldId id="310" r:id="rId4"/>
    <p:sldId id="312" r:id="rId5"/>
    <p:sldId id="313" r:id="rId6"/>
    <p:sldId id="314" r:id="rId7"/>
    <p:sldId id="317" r:id="rId8"/>
    <p:sldId id="315" r:id="rId9"/>
    <p:sldId id="316" r:id="rId10"/>
    <p:sldId id="320" r:id="rId11"/>
    <p:sldId id="323" r:id="rId12"/>
    <p:sldId id="318" r:id="rId13"/>
    <p:sldId id="319" r:id="rId14"/>
    <p:sldId id="324" r:id="rId15"/>
    <p:sldId id="331" r:id="rId16"/>
    <p:sldId id="334" r:id="rId17"/>
    <p:sldId id="333" r:id="rId18"/>
    <p:sldId id="330" r:id="rId19"/>
    <p:sldId id="32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79" autoAdjust="0"/>
  </p:normalViewPr>
  <p:slideViewPr>
    <p:cSldViewPr>
      <p:cViewPr varScale="1">
        <p:scale>
          <a:sx n="60" d="100"/>
          <a:sy n="60" d="100"/>
        </p:scale>
        <p:origin x="160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DF525-CFBF-4C96-86BD-7E6383413172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164EE-38FD-4CB1-9721-2DBBA8D073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857232"/>
            <a:ext cx="5786446" cy="4286303"/>
          </a:xfrm>
        </p:spPr>
        <p:txBody>
          <a:bodyPr>
            <a:normAutofit/>
          </a:bodyPr>
          <a:lstStyle/>
          <a:p>
            <a:r>
              <a:rPr lang="ru-RU" sz="54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АРМЯНСКИЙ НАЦИОНАЛЬНЫЙ КОСТЮМ</a:t>
            </a:r>
            <a:br>
              <a:rPr lang="ru-RU" sz="5400" dirty="0">
                <a:solidFill>
                  <a:srgbClr val="0000FF"/>
                </a:solidFill>
              </a:rPr>
            </a:br>
            <a:endParaRPr lang="ru-RU" sz="54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642918"/>
            <a:ext cx="4686288" cy="785818"/>
          </a:xfrm>
        </p:spPr>
        <p:txBody>
          <a:bodyPr>
            <a:normAutofit/>
          </a:bodyPr>
          <a:lstStyle/>
          <a:p>
            <a:r>
              <a:rPr lang="ru-RU" sz="3600" b="1" i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ПРЕЗЕНТАЦИЯ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1670" y="4071942"/>
            <a:ext cx="6643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sz="24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воспитатель Кононова Т. М.</a:t>
            </a:r>
          </a:p>
          <a:p>
            <a:pPr algn="r"/>
            <a:r>
              <a:rPr lang="ru-RU" sz="24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Панова </a:t>
            </a:r>
            <a:r>
              <a:rPr lang="ru-RU" sz="2400" b="1" i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А.М. </a:t>
            </a:r>
            <a:endParaRPr lang="ru-RU" sz="2400" b="1" i="1" dirty="0">
              <a:ln>
                <a:solidFill>
                  <a:srgbClr val="FF0000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МБДОУ  № 31</a:t>
            </a:r>
          </a:p>
          <a:p>
            <a:pPr algn="r"/>
            <a:r>
              <a:rPr lang="ru-RU" sz="24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Г. Сергиев Посад</a:t>
            </a:r>
          </a:p>
          <a:p>
            <a:pPr algn="r"/>
            <a:r>
              <a:rPr lang="ru-RU" sz="24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Московской области </a:t>
            </a:r>
          </a:p>
        </p:txBody>
      </p:sp>
      <p:pic>
        <p:nvPicPr>
          <p:cNvPr id="6" name="Содержимое 3" descr="a15eb58f0ae7582c5f269b7b79e3e3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571868" cy="679893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1428736"/>
            <a:ext cx="4857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В Армении также костюмы украшали вышивкой. Разрезы в боковых швах и вырез на груди, оформляли шнурами различной толщины и богатой вышивкой. Очень важной частью костюма армянок был расшитый передник - 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ГОГНОЦ</a:t>
            </a: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с узким тканым пояском. </a:t>
            </a:r>
          </a:p>
        </p:txBody>
      </p:sp>
      <p:pic>
        <p:nvPicPr>
          <p:cNvPr id="74754" name="Picture 2" descr="https://ds05.infourok.ru/uploads/ex/0ea0/000a5b57-cc88a208/1/hello_html_558b4bc5.jpg"/>
          <p:cNvPicPr>
            <a:picLocks noChangeAspect="1" noChangeArrowheads="1"/>
          </p:cNvPicPr>
          <p:nvPr/>
        </p:nvPicPr>
        <p:blipFill>
          <a:blip r:embed="rId2"/>
          <a:srcRect l="15958" t="3128" r="15860"/>
          <a:stretch>
            <a:fillRect/>
          </a:stretch>
        </p:blipFill>
        <p:spPr bwMode="auto">
          <a:xfrm>
            <a:off x="0" y="0"/>
            <a:ext cx="4000496" cy="68580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214290"/>
            <a:ext cx="3571868" cy="192882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Традиционной обувью мужчин и женщин служили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ea typeface="+mj-ea"/>
                <a:cs typeface="+mj-cs"/>
              </a:rPr>
              <a:t>лапти</a:t>
            </a:r>
            <a:r>
              <a:rPr kumimoji="0" lang="ru-RU" sz="2400" b="1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-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sng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ТРЕХ</a:t>
            </a:r>
            <a:r>
              <a:rPr kumimoji="0" lang="ru-RU" sz="2400" b="1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заостренным носком. Их шили из одного цельного куска грубой сыромятной кожи</a:t>
            </a:r>
          </a:p>
        </p:txBody>
      </p:sp>
      <p:pic>
        <p:nvPicPr>
          <p:cNvPr id="3" name="Содержимое 3" descr="Tpex_(поршни),_село_Дсех_(Лори)._1974_г..png"/>
          <p:cNvPicPr>
            <a:picLocks noChangeAspect="1"/>
          </p:cNvPicPr>
          <p:nvPr/>
        </p:nvPicPr>
        <p:blipFill>
          <a:blip r:embed="rId2"/>
          <a:srcRect l="-7076"/>
          <a:stretch>
            <a:fillRect/>
          </a:stretch>
        </p:blipFill>
        <p:spPr>
          <a:xfrm>
            <a:off x="0" y="1643050"/>
            <a:ext cx="3243649" cy="441778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429124" y="285728"/>
            <a:ext cx="4429156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19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Важное место в обуви занимали вязаные узорчатые носки – </a:t>
            </a:r>
            <a:r>
              <a:rPr lang="ru-RU" sz="19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ГУЛПА.</a:t>
            </a:r>
            <a:r>
              <a:rPr lang="ru-RU" sz="19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9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Их носили и мужчины и женщины.</a:t>
            </a:r>
          </a:p>
        </p:txBody>
      </p:sp>
      <p:pic>
        <p:nvPicPr>
          <p:cNvPr id="8" name="Содержимое 3" descr="211d5f0585191afcb29534b74d5d1de1.jpg"/>
          <p:cNvPicPr>
            <a:picLocks noChangeAspect="1"/>
          </p:cNvPicPr>
          <p:nvPr/>
        </p:nvPicPr>
        <p:blipFill>
          <a:blip r:embed="rId3"/>
          <a:srcRect l="-1615"/>
          <a:stretch>
            <a:fillRect/>
          </a:stretch>
        </p:blipFill>
        <p:spPr>
          <a:xfrm>
            <a:off x="4714876" y="1214422"/>
            <a:ext cx="4000496" cy="402304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6000768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В городе мужчины носили сапоги на каблуках с толстой подошвой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и с загнутыми носками. А женщины остроносые туфли без задников </a:t>
            </a:r>
            <a:endParaRPr lang="ru-RU" b="1" u="sng" dirty="0">
              <a:ln>
                <a:solidFill>
                  <a:srgbClr val="FF0000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487025"/>
            <a:ext cx="364333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В праздничные дни армянки надевали платье –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МИНТАНА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 ,</a:t>
            </a:r>
          </a:p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такое же, как и </a:t>
            </a:r>
            <a:r>
              <a:rPr lang="ru-RU" sz="2400" b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архалух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. </a:t>
            </a:r>
          </a:p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Края рукавов платья были обшиты тонким шнуром и застегивались на небольшие пуговицы. Женщины носили накидки с богато украшенным ободком,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(КОТИК)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шапочки с золотым шитьем 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(ВАРД)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и тонкие прозрачные вуали.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72706" name="Picture 2" descr="https://avatars.mds.yandex.net/get-pdb/1817388/2d2cd38e-c7fb-4b69-856d-ebc94e6d789a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14678" cy="664610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" name="Рисунок 3" descr="50119993_1256044997_karachaevskiy_nac_kostyu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072166" y="285728"/>
            <a:ext cx="3071834" cy="640812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4"/>
          <p:cNvSpPr txBox="1">
            <a:spLocks/>
          </p:cNvSpPr>
          <p:nvPr/>
        </p:nvSpPr>
        <p:spPr>
          <a:xfrm>
            <a:off x="214282" y="285728"/>
            <a:ext cx="4040188" cy="21748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Западные армянки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носили богато украшенные камнями позолоченные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пояса из серебра</a:t>
            </a: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4857752" y="3643314"/>
            <a:ext cx="4041775" cy="2174875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Восточные армянки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носили матерчатый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длинный пояс  из  </a:t>
            </a:r>
            <a:r>
              <a:rPr kumimoji="0" lang="ru-RU" sz="2400" b="0" i="0" u="none" strike="noStrike" kern="1200" cap="none" spc="0" normalizeH="0" baseline="0" noProof="0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/б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или шелковой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ткани красного цвета</a:t>
            </a:r>
          </a:p>
        </p:txBody>
      </p:sp>
      <p:pic>
        <p:nvPicPr>
          <p:cNvPr id="7" name="Содержимое 10" descr="Тканый_узорчатый_пояс._Васпуракан._XIX_в.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50990" y="357166"/>
            <a:ext cx="4493010" cy="285752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3732" name="Picture 4" descr="https://static.auction.ru/offer_images/2018/08/02/03/big/R/RZ8ToQPfVNf/pojas_serebro_84_proba_chern_iosif_shmideckij_tiflis_tbilisi_1903_1904gg_master_z_o_vladika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837512"/>
            <a:ext cx="4714908" cy="302048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3734" name="Picture 6" descr="https://bidspirit-images.global.ssl.fastly.net/rusenamel/cloned-images/49546/1/a_ignore_q_80_w_1000_c_limit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714488"/>
            <a:ext cx="4309994" cy="242889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581563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ЗНАКОМИМСЯ </a:t>
            </a:r>
          </a:p>
          <a:p>
            <a:pPr algn="ctr"/>
            <a:r>
              <a:rPr lang="ru-RU" sz="54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С  НАЦИОНАЛЬНОЙ </a:t>
            </a:r>
          </a:p>
          <a:p>
            <a:pPr algn="ctr"/>
            <a:r>
              <a:rPr lang="ru-RU" sz="54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АРМЯНСКОЙ ОДЕЖДОЙ </a:t>
            </a:r>
          </a:p>
          <a:p>
            <a:pPr algn="ctr"/>
            <a:r>
              <a:rPr lang="ru-RU" sz="54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В ГРУППЕ</a:t>
            </a:r>
          </a:p>
        </p:txBody>
      </p:sp>
      <p:pic>
        <p:nvPicPr>
          <p:cNvPr id="3" name="Picture 4" descr="C:\Users\владелец\Desktop\для ТАНЬКИ\АРМЯНСКИЙ КОСТЮМ\IMG-20200204-WA0014.jpg"/>
          <p:cNvPicPr>
            <a:picLocks noChangeAspect="1" noChangeArrowheads="1"/>
          </p:cNvPicPr>
          <p:nvPr/>
        </p:nvPicPr>
        <p:blipFill>
          <a:blip r:embed="rId2" cstate="screen"/>
          <a:srcRect t="-8293"/>
          <a:stretch>
            <a:fillRect/>
          </a:stretch>
        </p:blipFill>
        <p:spPr bwMode="auto">
          <a:xfrm>
            <a:off x="857224" y="3143248"/>
            <a:ext cx="2143140" cy="364955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6" descr="C:\Users\владелец\Desktop\для ТАНЬКИ\АРМЯНСКИЙ КОСТЮМ\IMG-20200204-WA00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3214686"/>
            <a:ext cx="2732486" cy="364331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ладелец\Desktop\для ТАНЬКИ\АРМЯНСКИЙ КОСТЮМ\IMG-20200204-WA00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3333769"/>
            <a:ext cx="2643174" cy="35242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8851" name="Picture 3" descr="C:\Users\владелец\Desktop\для ТАНЬКИ\АРМЯНСКИЙ КОСТЮМ\IMG-20200204-WA00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524269"/>
            <a:ext cx="2571736" cy="33337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8852" name="Picture 4" descr="C:\Users\владелец\Desktop\для ТАНЬКИ\АРМЯНСКИЙ КОСТЮМ\IMG-20200204-WA00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-1"/>
            <a:ext cx="2571736" cy="342898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8853" name="Picture 5" descr="C:\Users\владелец\Desktop\для ТАНЬКИ\АРМЯНСКИЙ КОСТЮМ\IMG-20200204-WA00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-1"/>
            <a:ext cx="2571736" cy="350043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2" descr="C:\Users\владелец\Desktop\для ТАНЬКИ\АРМЯНСКИЙ КОСТЮМ\IMG-20200204-WA004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2500306"/>
            <a:ext cx="3143271" cy="419102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714612" y="0"/>
            <a:ext cx="372890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БЕСЕДА 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«ЧТО ТАКОЕ 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НАЦИОНАЛЬНАЯ 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ОДЕЖДА»</a:t>
            </a:r>
            <a:endParaRPr lang="ru-RU" sz="3600" dirty="0">
              <a:ln>
                <a:solidFill>
                  <a:srgbClr val="0000FF"/>
                </a:solidFill>
              </a:ln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БЕСЕДА 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«СТРАНА АРМЕНИЯ»</a:t>
            </a:r>
            <a:endParaRPr lang="ru-RU" sz="3600" dirty="0"/>
          </a:p>
        </p:txBody>
      </p:sp>
      <p:pic>
        <p:nvPicPr>
          <p:cNvPr id="3" name="Picture 4" descr="C:\Users\владелец\Desktop\для ТАНЬКИ\АРМЯНСКИЙ КОСТЮМ\IMG-20200204-WA0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23987"/>
            <a:ext cx="4000510" cy="533401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Picture 3" descr="C:\Users\владелец\Desktop\для ТАНЬКИ\АРМЯНСКИЙ КОСТЮМ\IMG-20200204-WA0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1500174"/>
            <a:ext cx="4000496" cy="535782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владелец\Desktop\для ТАНЬКИ\АРМЯНСКИЙ КОСТЮМ\IMG-20200204-WA0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452527"/>
            <a:ext cx="3786214" cy="504828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4" descr="C:\Users\владелец\Desktop\для ТАНЬКИ\АРМЯНСКИЙ КОСТЮМ\IMG-20200204-WA00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1714487"/>
            <a:ext cx="4572032" cy="502026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47526" y="0"/>
            <a:ext cx="8896474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РАССМАТРИВАЕМ  КУКОЛЬНЫЙ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НАЦИОНАЛЬНЫЙ АРМЯНСКИЙ  КОСТЮМ</a:t>
            </a:r>
            <a:r>
              <a:rPr lang="ru-RU" sz="40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C:\Users\владелец\Desktop\для ТАНЬКИ\АРМЯНСКИЙ КОСТЮМ\IMG-20200204-WA00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2500298" cy="333373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3" descr="C:\Users\владелец\Desktop\для ТАНЬКИ\АРМЯНСКИЙ КОСТЮМ\IMG-20200204-WA00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429000"/>
            <a:ext cx="2571750" cy="3429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6806" name="Picture 6" descr="C:\Users\владелец\Desktop\для ТАНЬКИ\АРМЯНСКИЙ КОСТЮМ\IMG-20200204-WA00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50" y="3429000"/>
            <a:ext cx="2571750" cy="3429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6807" name="Picture 7" descr="C:\Users\владелец\Desktop\для ТАНЬКИ\АРМЯНСКИЙ КОСТЮМ\IMG-20200204-WA0030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1928802"/>
            <a:ext cx="3321849" cy="442913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6809" name="Picture 9" descr="C:\Users\владелец\Desktop\для ТАНЬКИ\АРМЯНСКИЙ КОСТЮМ\IMG-20200204-WA00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00826" y="0"/>
            <a:ext cx="2643174" cy="352423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643174" y="214290"/>
            <a:ext cx="374519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ОДЕВАЕМ КУКОЛ 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В АРМЯНСКИЙ </a:t>
            </a:r>
          </a:p>
          <a:p>
            <a:pPr algn="ctr"/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КОСТЮМ</a:t>
            </a:r>
            <a:endParaRPr lang="ru-RU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C:\Users\владелец\Desktop\для ТАНЬКИ\АРМЯНСКИЙ КОСТЮМ\IMG-20200204-WA00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214422"/>
            <a:ext cx="3321868" cy="442915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5781" name="Picture 5" descr="C:\Users\владелец\Desktop\для ТАНЬКИ\АРМЯНСКИЙ КОСТЮМ\IMG-20200204-WA00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1285860"/>
            <a:ext cx="3214678" cy="428623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71802" y="0"/>
            <a:ext cx="31549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</a:rPr>
              <a:t>КУКЛЫ ОДЕТЫ</a:t>
            </a:r>
            <a:endParaRPr lang="ru-RU" sz="3600" dirty="0"/>
          </a:p>
        </p:txBody>
      </p:sp>
      <p:pic>
        <p:nvPicPr>
          <p:cNvPr id="7" name="Picture 5" descr="C:\Users\владелец\Desktop\для ТАНЬКИ\АРМЯНСКИЙ КОСТЮМ\IMG-20200204-WA00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714356"/>
            <a:ext cx="2571768" cy="597017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800" dirty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1440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Ознакомление детей с историей армянского национального костюма.</a:t>
            </a:r>
          </a:p>
          <a:p>
            <a:pPr>
              <a:buNone/>
            </a:pP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800" b="1" i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8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знакомить детей с историей армянского национального костюма, с особенностями его внешнего вида; учить детей сравнивать, описывать, делать выводы. </a:t>
            </a:r>
          </a:p>
          <a:p>
            <a:r>
              <a:rPr lang="ru-RU" sz="2800" b="1" i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способствовать развитию речи, введением новых слов:  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архалух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«чуха»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шалвар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шапик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халав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похан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минтана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гогноц</a:t>
            </a:r>
            <a:r>
              <a:rPr lang="ru-RU" sz="2800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b="1" i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800" b="1" i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воспитывать у детей интерес к армянской культуре, толерантность по отношению к чужому образу жизни. </a:t>
            </a:r>
            <a:endParaRPr lang="ru-RU" sz="2800" dirty="0">
              <a:ln>
                <a:solidFill>
                  <a:srgbClr val="FF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" dirty="0"/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4114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АРМЯНЕ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 – </a:t>
            </a:r>
          </a:p>
          <a:p>
            <a:pPr algn="ctr">
              <a:buNone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один из древнейших</a:t>
            </a:r>
          </a:p>
          <a:p>
            <a:pPr algn="ctr">
              <a:buNone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народов мира,</a:t>
            </a:r>
          </a:p>
          <a:p>
            <a:pPr algn="ctr">
              <a:buNone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история которого</a:t>
            </a:r>
          </a:p>
          <a:p>
            <a:pPr algn="ctr">
              <a:buNone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насчитывает около</a:t>
            </a:r>
          </a:p>
          <a:p>
            <a:pPr algn="ctr">
              <a:buNone/>
            </a:pP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  <a:cs typeface="Times New Roman" pitchFamily="18" charset="0"/>
              </a:rPr>
              <a:t>трех тысяч лет. </a:t>
            </a:r>
            <a:endParaRPr lang="ru-RU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4" name="Содержимое 6" descr="bH-3yQCGzg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092" y="0"/>
            <a:ext cx="4714908" cy="678048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73005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Жители каждой страны носят свой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национальный костюм. Традиционная армянская одежда </a:t>
            </a:r>
          </a:p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очень красочна и разнообразна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 </a:t>
            </a:r>
          </a:p>
          <a:p>
            <a:pPr algn="ctr"/>
            <a:endParaRPr lang="ru-RU" sz="3600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7" name="Содержимое 3" descr="a15eb58f0ae7582c5f269b7b79e3e3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43042" y="0"/>
            <a:ext cx="6000792" cy="561744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6116" y="714356"/>
            <a:ext cx="58578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Мужской армянский костюм состоит из однотонной рубашки с невысоким воротником, которая  называется –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ШАПИК.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 </a:t>
            </a:r>
          </a:p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Сверху на </a:t>
            </a:r>
            <a:r>
              <a:rPr lang="ru-RU" sz="2400" b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шапик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  восточные армяне надевали кафтан –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АРХАЛУХ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– из шёлка или сатина. Длина его доходила до колен. </a:t>
            </a:r>
          </a:p>
          <a:p>
            <a:pPr algn="ctr"/>
            <a:r>
              <a:rPr lang="ru-RU" sz="2400" b="1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Архалух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  застегивался на пуговицы и петли, сплетенные из шнурков.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 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63504" name="Picture 16" descr="http://fivepearls.ru/wp-content/uploads/2017/08/%D0%B0%D1%80%D0%BC%D1%8F%D0%BD%D0%B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929090" cy="677824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3506" name="AutoShape 18" descr="http://all-armenia.com/assets/images/armyanskij-nacional65466666m--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3508" name="Picture 20" descr="http://www.armeniaonline.ru/foto/product/foto111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929066"/>
            <a:ext cx="1785930" cy="2071682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714744" y="4429132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Западные армяне носили жилет –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ЕЛАК.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714744" y="5929330"/>
            <a:ext cx="5429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Всю одежду мужчины подвязывали узким кожаным ремешком. 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0"/>
            <a:ext cx="4410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ОДЕЖДА МУЖЧИН</a:t>
            </a:r>
            <a:endParaRPr lang="ru-RU" sz="4000" dirty="0">
              <a:ln>
                <a:solidFill>
                  <a:srgbClr val="0000FF"/>
                </a:solidFill>
              </a:ln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prokat-ostankino.ru/images/gallery/big_41da4cc06c5dec6123e6e874c8ba0c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0"/>
            <a:ext cx="5095232" cy="650083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30003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Подпоясывались также широким вязанным или тканевым шарфом, который складывали в несколько слоев и обматывали вокруг талии. Такой пояс мог быть как сумка или карман, потому что в его складки прятали кошельки, платок и затыкали за пояс ножи.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28" y="357166"/>
            <a:ext cx="31432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Головными уборами мужчины служили конические шапки – меховые, войлочные и матерчатые, а также пышные папахи.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Нижней одеждой мужчины в Армении были широкие шаровары – </a:t>
            </a:r>
          </a:p>
          <a:p>
            <a:pPr algn="ctr"/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ШАЛВАР. </a:t>
            </a:r>
          </a:p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На талии такие штаны держались благодаря тонкой тесьме с вытканными на ней узорами и с кистями на концах. Внизу шаровары сначала заправляли в вязанные из разноцветных шерстяных ниток носки, а сверху, захватывая часть штанины, их обматывали широкими кусками ткани</a:t>
            </a:r>
            <a:r>
              <a:rPr lang="ru-RU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. </a:t>
            </a:r>
          </a:p>
        </p:txBody>
      </p:sp>
      <p:pic>
        <p:nvPicPr>
          <p:cNvPr id="3" name="Содержимое 3" descr="a15eb58f0ae7582c5f269b7b79e3e3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72132" y="357166"/>
            <a:ext cx="2786082" cy="600076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s://konspekta.net/studopediainfo/baza9/1058737391969.files/image018.jpg"/>
          <p:cNvPicPr>
            <a:picLocks noChangeAspect="1" noChangeArrowheads="1"/>
          </p:cNvPicPr>
          <p:nvPr/>
        </p:nvPicPr>
        <p:blipFill>
          <a:blip r:embed="rId2"/>
          <a:srcRect t="-1906"/>
          <a:stretch>
            <a:fillRect/>
          </a:stretch>
        </p:blipFill>
        <p:spPr bwMode="auto">
          <a:xfrm>
            <a:off x="857224" y="571480"/>
            <a:ext cx="2857520" cy="525065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5643578"/>
            <a:ext cx="407193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Западные армяне носили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КАЗАХИК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 –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 короткая одежда из козьего меха</a:t>
            </a:r>
          </a:p>
          <a:p>
            <a:pPr algn="ctr"/>
            <a:endParaRPr lang="ru-RU" sz="32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5657671"/>
            <a:ext cx="5143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Восточные  армян носили </a:t>
            </a:r>
          </a:p>
          <a:p>
            <a:pPr algn="ctr"/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БУРКИ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+mj-lt"/>
              </a:rPr>
              <a:t> -  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широкие шубы </a:t>
            </a:r>
          </a:p>
          <a:p>
            <a:pPr algn="ctr"/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latin typeface="+mj-lt"/>
              </a:rPr>
              <a:t>из овчины</a:t>
            </a:r>
          </a:p>
        </p:txBody>
      </p:sp>
      <p:pic>
        <p:nvPicPr>
          <p:cNvPr id="5" name="Picture 1" descr="C:\Users\владелец\Downloads\muzhskoj-gruzinskij-kostyum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571480"/>
            <a:ext cx="3000396" cy="523878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357290" y="0"/>
            <a:ext cx="58467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latin typeface="+mj-lt"/>
                <a:cs typeface="Times New Roman" pitchFamily="18" charset="0"/>
              </a:rPr>
              <a:t>ЗИМНЯЯ ОДЕЖДА МУЖЧИН</a:t>
            </a:r>
            <a:endParaRPr lang="ru-RU" sz="3600" b="1" u="sng" dirty="0">
              <a:ln>
                <a:solidFill>
                  <a:srgbClr val="0000FF"/>
                </a:solidFill>
              </a:ln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868" y="0"/>
            <a:ext cx="45601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>
                <a:ln>
                  <a:solidFill>
                    <a:srgbClr val="0000FF"/>
                  </a:solidFill>
                </a:ln>
                <a:solidFill>
                  <a:srgbClr val="FF0000"/>
                </a:solidFill>
                <a:cs typeface="Times New Roman" pitchFamily="18" charset="0"/>
              </a:rPr>
              <a:t>ОДЕЖДА  ЖЕНЩИН</a:t>
            </a:r>
            <a:endParaRPr lang="ru-RU" sz="4000" dirty="0">
              <a:ln>
                <a:solidFill>
                  <a:srgbClr val="0000FF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1166843"/>
            <a:ext cx="5143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Одежда армянок состоит из длинной рубахи –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ХАЛАВ</a:t>
            </a: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, с косыми клиньями по бокам, с широкими прямыми рукавами, круглой горловиной и продольным разрезом на груди. </a:t>
            </a:r>
          </a:p>
          <a:p>
            <a:pPr algn="ctr"/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Под </a:t>
            </a:r>
            <a:r>
              <a:rPr lang="ru-RU" sz="2400" dirty="0" err="1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халав</a:t>
            </a: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 женщины надевали длинные штаны –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ПОХАН. </a:t>
            </a:r>
          </a:p>
          <a:p>
            <a:pPr algn="ctr"/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Штаны шили из красной ткани и расшивали у щиколоток золотыми нитками и тесьмой. А верхняя одежда женщин называлась также </a:t>
            </a:r>
            <a:r>
              <a:rPr lang="ru-RU" sz="2400" b="1" u="sng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АРХАЛУХ.</a:t>
            </a: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71682" name="Picture 2" descr="https://khatutik.ru/wp-content/gallery/d180d0b0d0b7d0b4d0b5d0bbd184d0bed182d0bed181d0b5d181d181d0b8d0b8/DSC_06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428049" cy="664373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624</Words>
  <Application>Microsoft Office PowerPoint</Application>
  <PresentationFormat>Экран (4:3)</PresentationFormat>
  <Paragraphs>80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АРМЯНСКИЙ НАЦИОНАЛЬНЫЙ КОСТЮМ </vt:lpstr>
      <vt:lpstr>.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Армянский национальный костюм </dc:title>
  <dc:creator>USER</dc:creator>
  <cp:lastModifiedBy>Пользователь</cp:lastModifiedBy>
  <cp:revision>78</cp:revision>
  <dcterms:created xsi:type="dcterms:W3CDTF">2015-06-06T18:13:06Z</dcterms:created>
  <dcterms:modified xsi:type="dcterms:W3CDTF">2022-04-15T12:34:26Z</dcterms:modified>
</cp:coreProperties>
</file>