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</p:sldMasterIdLst>
  <p:sldIdLst>
    <p:sldId id="260" r:id="rId2"/>
    <p:sldId id="259" r:id="rId3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625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022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825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2338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08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221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6989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6194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444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663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913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248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708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288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20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626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586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D051B-3AA6-438D-92EC-B4CBCE6F1B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DFD89-3699-4C46-9647-BCE79E0208EE}" type="slidenum">
              <a:rPr lang="ru-RU" smtClean="0">
                <a:solidFill>
                  <a:srgbClr val="5FCBEF"/>
                </a:solidFill>
              </a:rPr>
              <a:pPr/>
              <a:t>‹#›</a:t>
            </a:fld>
            <a:endParaRPr lang="ru-RU">
              <a:solidFill>
                <a:srgbClr val="5FCBE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5976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  <p:sldLayoutId id="2147483818" r:id="rId16"/>
    <p:sldLayoutId id="214748381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152" y="261223"/>
            <a:ext cx="32325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</a:t>
            </a: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ЗДОРОВЫМ 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МОДНО, </a:t>
            </a: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КЛАССНО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СТИЛЬНО!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615967" y="253216"/>
            <a:ext cx="30909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                         «СРЕДНЯЯ ШКОЛА №11»АУЛА СТАРОБЖЕГОКАЙ ТАХТАМУКАЙСКОГО РАЙОНА РЕСПУБЛИКИ АДЫГЕЯ</a:t>
            </a:r>
          </a:p>
        </p:txBody>
      </p:sp>
      <p:pic>
        <p:nvPicPr>
          <p:cNvPr id="1026" name="Picture 2" descr="https://thumbs.dreamstime.com/b/active-apple-logo-242467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5971" y="2360459"/>
            <a:ext cx="2532287" cy="250869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7" name="TextBox 6"/>
          <p:cNvSpPr txBox="1"/>
          <p:nvPr/>
        </p:nvSpPr>
        <p:spPr>
          <a:xfrm>
            <a:off x="9093245" y="5023753"/>
            <a:ext cx="25757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ЗА ЗДОРОВЫЙ И БЕЗОПАСНЫЙ ОБРАЗ ЖИЗНИ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312186" y="6160479"/>
            <a:ext cx="20598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2021-2022 УЧЕБНЫЙ ГОД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81847" y="203881"/>
            <a:ext cx="28591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ЕСТЬ ВЫСОЧАЙШЕЕ БОГАТСТВО ЧЕЛОВЕКА </a:t>
            </a:r>
          </a:p>
          <a:p>
            <a:pPr algn="r"/>
            <a:r>
              <a:rPr lang="ru-RU" b="1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Гиппократ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52" y="964630"/>
            <a:ext cx="3052293" cy="2550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252985" y="3534013"/>
            <a:ext cx="309092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– это возможность. Воспользуйся ею!</a:t>
            </a:r>
          </a:p>
          <a:p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Жизнь-это красота.</a:t>
            </a:r>
          </a:p>
          <a:p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Восхищайся ею!</a:t>
            </a:r>
          </a:p>
          <a:p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– это мечта.</a:t>
            </a:r>
          </a:p>
          <a:p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Воспользуйся ею!</a:t>
            </a:r>
          </a:p>
          <a:p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– это вызов.</a:t>
            </a:r>
          </a:p>
          <a:p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Прими его!</a:t>
            </a:r>
          </a:p>
          <a:p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– это возможность.</a:t>
            </a:r>
          </a:p>
          <a:p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Осуществи её!</a:t>
            </a:r>
          </a:p>
          <a:p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ЖИЗНЬ-ЭТО ТВОЯ ЖИЗНЬ, БОРИСЬ ЗА НЕЁ!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677" y="4869149"/>
            <a:ext cx="1762053" cy="1762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3876540" y="1349959"/>
            <a:ext cx="3953813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Давным-давно, на горе Олимп жили боги. Стало им скучно, и решили они создать человека и заселить планету Земля. Долго думали они, каким должен быть человек. Один из богов сказал: "Человек должен  быть сильным", другой сказал: "Человек должен быть здоровым", третий сказал: "Человек должен быть умным". Но один из богов сказал так: "Если всё это будет у человека, он будет подобен нам". И, решили они спрятать главное, что есть у человека - его здоровье. Стали думать, решать - куда бы его спрятать? Одни предлагали спрятать здоровье глубоко в синее море, другие - за высокие горы. Как вы думаете, куда спрятали боги здоровье?… Один из богов сказал: "Здоровье надо спрятать в самого человека". Так и живёт с давних времён человек, пытаясь найти своё здоровье. Да вот не каждый может найти и сберечь бесценный дар богов! Значит, здоровье-то оказывается спрятано и во мне, и в каждом из нас и в каждом ребёнке.</a:t>
            </a:r>
          </a:p>
        </p:txBody>
      </p:sp>
      <p:sp>
        <p:nvSpPr>
          <p:cNvPr id="19" name="TextBox 18"/>
          <p:cNvSpPr txBox="1"/>
          <p:nvPr/>
        </p:nvSpPr>
        <p:spPr>
          <a:xfrm rot="19046521">
            <a:off x="5256772" y="5684269"/>
            <a:ext cx="236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ЗДОРОВЫ</a:t>
            </a:r>
            <a:r>
              <a:rPr lang="ru-RU" b="1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52817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0304" y="99161"/>
            <a:ext cx="31682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ПОМНИТЕ:</a:t>
            </a:r>
          </a:p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ЗДОРОВЬЯ=</a:t>
            </a:r>
            <a:endParaRPr lang="en-US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ПОЛЕЗНОЕ ПИТАНИЕ+ФИЗИЧЕСКАЯ АКТИВНОСТЬ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71" y="4436771"/>
            <a:ext cx="3000636" cy="2250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82030" y="1766688"/>
            <a:ext cx="2510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ЗДОРОВЫ!!!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22" y="2134873"/>
            <a:ext cx="1584370" cy="2112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005" y="4209548"/>
            <a:ext cx="2979041" cy="2477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674" y="961900"/>
            <a:ext cx="2839705" cy="2488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4029273" y="-17745"/>
            <a:ext cx="37155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МИР ГДЕ СПОРТ, ДРУЗЬЯ, ГДЕ КЛЕВО,</a:t>
            </a:r>
          </a:p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МИР ЗДОРОВЬЯ ТОРОПИСЬ</a:t>
            </a:r>
            <a:r>
              <a:rPr lang="ru-RU" b="1" dirty="0">
                <a:solidFill>
                  <a:prstClr val="black"/>
                </a:solidFill>
              </a:rPr>
              <a:t>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27674" y="3450586"/>
            <a:ext cx="3116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 ЗДОРОВЬЕ                        В НАШИХ РУКАХ!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122275" y="99161"/>
            <a:ext cx="37906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МОЛОДЕЖЬ ДВАДЦАТЬ ПЕРВОГО ВЕКА</a:t>
            </a:r>
          </a:p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НАШИХ РУКАХ СУДЬБА ЧЕЛОВЕКА!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2328" y="2048297"/>
            <a:ext cx="3298601" cy="4398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2553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10</TotalTime>
  <Words>316</Words>
  <Application>Microsoft Office PowerPoint</Application>
  <PresentationFormat>Широкоэкранный</PresentationFormat>
  <Paragraphs>30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Monotype Corsiva</vt:lpstr>
      <vt:lpstr>Times New Roman</vt:lpstr>
      <vt:lpstr>Trebuchet MS</vt:lpstr>
      <vt:lpstr>Tw Cen MT</vt:lpstr>
      <vt:lpstr>Контур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4</cp:revision>
  <cp:lastPrinted>2021-11-04T06:49:18Z</cp:lastPrinted>
  <dcterms:created xsi:type="dcterms:W3CDTF">2021-11-03T19:47:11Z</dcterms:created>
  <dcterms:modified xsi:type="dcterms:W3CDTF">2022-02-07T20:25:29Z</dcterms:modified>
</cp:coreProperties>
</file>