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A70F-6ED1-4660-ABAE-52B71DCB5AC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FFCF1F5-3C9C-40B9-AB98-5C401F37730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A70F-6ED1-4660-ABAE-52B71DCB5AC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F1F5-3C9C-40B9-AB98-5C401F37730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FFCF1F5-3C9C-40B9-AB98-5C401F37730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A70F-6ED1-4660-ABAE-52B71DCB5AC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A70F-6ED1-4660-ABAE-52B71DCB5AC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FFCF1F5-3C9C-40B9-AB98-5C401F37730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A70F-6ED1-4660-ABAE-52B71DCB5AC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FFCF1F5-3C9C-40B9-AB98-5C401F37730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01AA70F-6ED1-4660-ABAE-52B71DCB5AC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CF1F5-3C9C-40B9-AB98-5C401F37730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A70F-6ED1-4660-ABAE-52B71DCB5AC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FFCF1F5-3C9C-40B9-AB98-5C401F377307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A70F-6ED1-4660-ABAE-52B71DCB5AC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FFCF1F5-3C9C-40B9-AB98-5C401F377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A70F-6ED1-4660-ABAE-52B71DCB5AC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FFCF1F5-3C9C-40B9-AB98-5C401F377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FFCF1F5-3C9C-40B9-AB98-5C401F377307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A70F-6ED1-4660-ABAE-52B71DCB5AC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FFCF1F5-3C9C-40B9-AB98-5C401F37730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01AA70F-6ED1-4660-ABAE-52B71DCB5AC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01AA70F-6ED1-4660-ABAE-52B71DCB5AC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FFCF1F5-3C9C-40B9-AB98-5C401F377307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72008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196752"/>
            <a:ext cx="7056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общеобразовательная школа №2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Вязники Владимирской области»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2870912"/>
            <a:ext cx="4680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проект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обществознанию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«Трансформация СМИ во времени»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4785281"/>
            <a:ext cx="38164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-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Каблова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Анастасия Денисовна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чащаяся 9 «Б» класса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– Опарина Ольга Александровна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6857" y="6331017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Вязники, 2022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83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5184576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68144" y="2564904"/>
            <a:ext cx="28803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от печатных СМИ к сети Интернет повлиял в лучшую сторону. Потому, что СМИ-это технологии, получение информации в больших количествах и быстрота получения этой информации.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63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ходе моего проекта можно сделать вывод о том, что Средства Массовой Информации не стояли на месте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развивались.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Раньше люди пользовались газетами, журналами, радио, а сейчас перешли к телевидению и сети Интернет. Я считаю, что огромное влияние на современную журналистику оказало развитие социальных сетей. Благодаря социальным сетям большой шаг вперед сделала гражданская журналистика, появилось в десятки раз больше действительно независимых журналистских материалов и мнений .Кроме того, развились многие жанры журналистики. Например, популярные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фейковые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статьи можно приобщить к старым добрым мистификациям в литературе, которыми не брезговали многие великие писатели. СМИ должны развиваться и помогать людям в их жизни.</a:t>
            </a:r>
          </a:p>
        </p:txBody>
      </p:sp>
    </p:spTree>
    <p:extLst>
      <p:ext uri="{BB962C8B-B14F-4D97-AF65-F5344CB8AC3E}">
        <p14:creationId xmlns:p14="http://schemas.microsoft.com/office/powerpoint/2010/main" val="154341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Спасибо за внимание!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98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этой темы состоит в том, что благодаря переходу от печатных СМИ к сети «Интернет», мы можем узнать нужную нам информацию гораздо быстрее.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данной работы: изучить какими видами СМИ пользуются люди в разном возрасте, и как происходило их изменение. Поэтому я поставила перед собой следующие задачи.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342900" indent="-342900">
              <a:buAutoNum type="arabicParenR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анкету о значении СМИ.</a:t>
            </a:r>
          </a:p>
          <a:p>
            <a:pPr marL="342900" indent="-342900">
              <a:buAutoNum type="arabicParenR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опрос людей разных возрастных категорий</a:t>
            </a:r>
          </a:p>
          <a:p>
            <a:pPr marL="342900" indent="-342900">
              <a:buAutoNum type="arabicParenR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Обработать данные опроса</a:t>
            </a:r>
          </a:p>
          <a:p>
            <a:pPr marL="342900" indent="-342900">
              <a:buAutoNum type="arabicParenR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классный час о Средствах Массовой Информации.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7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СМИ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Десятиугольник 7"/>
          <p:cNvSpPr/>
          <p:nvPr/>
        </p:nvSpPr>
        <p:spPr>
          <a:xfrm>
            <a:off x="863588" y="2204864"/>
            <a:ext cx="1944216" cy="1728192"/>
          </a:xfrm>
          <a:prstGeom prst="decag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1" name="Picture 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607436"/>
            <a:ext cx="1956986" cy="1737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60848"/>
            <a:ext cx="1957387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324" y="3924523"/>
            <a:ext cx="1957387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87624" y="285293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Печатные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31840" y="430661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Радиовещание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20071" y="2668270"/>
            <a:ext cx="1669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Телевидение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33443" y="4469467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Интернет-СМИ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682" y="3933056"/>
            <a:ext cx="1144028" cy="108627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880" y="5301208"/>
            <a:ext cx="1050103" cy="105010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464" y="3025349"/>
            <a:ext cx="1338823" cy="133882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443" y="5641954"/>
            <a:ext cx="1294417" cy="101396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23528" y="1556792"/>
            <a:ext cx="8078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СМИ- это организация, занимающаяся сбором, распределением и обработкой информации.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0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СМИ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611560" y="1916832"/>
            <a:ext cx="2736304" cy="576064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27584" y="202019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892993"/>
            <a:ext cx="2755631" cy="615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47548" y="2008335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918475" y="2814638"/>
            <a:ext cx="275590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588224" y="2937947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Критическая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123728" y="2814638"/>
            <a:ext cx="275590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434711" y="2937947"/>
            <a:ext cx="2246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Гедонистическая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75" y="3861048"/>
            <a:ext cx="275590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83568" y="3984357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Идеологическая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214" y="3864410"/>
            <a:ext cx="275590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879628" y="3988193"/>
            <a:ext cx="2212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Идеологическая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918475" y="5229200"/>
            <a:ext cx="275590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426371" y="5352509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Интегрирующая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123728" y="5229201"/>
            <a:ext cx="275590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555776" y="5352509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Социализирующая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05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92896"/>
            <a:ext cx="5499069" cy="3212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1700808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Читают ли люди газеты или журналы?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2200" y="2852936"/>
            <a:ext cx="22322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80 % людей не читают газеты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17% людей читают газеты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2% людей иногда читают газеты или журналы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45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5499069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84168" y="2852936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Интернет- 87,5%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Телевидение- 10,4%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Радио- 2%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62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03123"/>
            <a:ext cx="5499069" cy="365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1556792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Какими Интернет-ресурсами люди пользуются чаще всего?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0152" y="2852936"/>
            <a:ext cx="29523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Наибольшее количество человек пользуются социальными сетями, так как это практично и удобно, информация обновляется очень часто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921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912"/>
            <a:ext cx="5112568" cy="3681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1772816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из перечисленных СМИ предоставляет наиболее точную информацию?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0112" y="2924944"/>
            <a:ext cx="33843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Телевидение- 39,6%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Радио- 4,2%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Пресса- 6,3%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Интернет- 50%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доверяю СМИ- 16,7%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Затрудняюсь ответить- 20,8%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38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5499069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12160" y="2636912"/>
            <a:ext cx="28803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Достоверность- 87,2%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Удобство для использования- 38,3%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Актуальность- 61,7%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Полезность- 68,1%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Доступность- 55,3%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6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150</TotalTime>
  <Words>415</Words>
  <Application>Microsoft Office PowerPoint</Application>
  <PresentationFormat>Экран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Официальная</vt:lpstr>
      <vt:lpstr> </vt:lpstr>
      <vt:lpstr>Паспорт проекта</vt:lpstr>
      <vt:lpstr>Виды СМИ</vt:lpstr>
      <vt:lpstr>Функции СМИ</vt:lpstr>
      <vt:lpstr>Практическая часть</vt:lpstr>
      <vt:lpstr>Практическая часть</vt:lpstr>
      <vt:lpstr>Практическая часть</vt:lpstr>
      <vt:lpstr>Практическая часть</vt:lpstr>
      <vt:lpstr>Практическая часть</vt:lpstr>
      <vt:lpstr>Практическая часть</vt:lpstr>
      <vt:lpstr>Вывод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Титульный лист</dc:title>
  <dc:creator>admin</dc:creator>
  <cp:lastModifiedBy>Admin</cp:lastModifiedBy>
  <cp:revision>13</cp:revision>
  <dcterms:created xsi:type="dcterms:W3CDTF">2022-03-31T12:50:35Z</dcterms:created>
  <dcterms:modified xsi:type="dcterms:W3CDTF">2022-04-01T05:26:09Z</dcterms:modified>
</cp:coreProperties>
</file>